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74" r:id="rId2"/>
    <p:sldId id="277" r:id="rId3"/>
    <p:sldId id="279" r:id="rId4"/>
    <p:sldId id="281" r:id="rId5"/>
    <p:sldId id="282" r:id="rId6"/>
    <p:sldId id="283" r:id="rId7"/>
    <p:sldId id="288" r:id="rId8"/>
    <p:sldId id="297" r:id="rId9"/>
    <p:sldId id="290" r:id="rId10"/>
    <p:sldId id="289" r:id="rId11"/>
    <p:sldId id="298" r:id="rId12"/>
    <p:sldId id="294" r:id="rId13"/>
    <p:sldId id="299" r:id="rId14"/>
    <p:sldId id="303" r:id="rId15"/>
    <p:sldId id="301" r:id="rId16"/>
    <p:sldId id="308" r:id="rId17"/>
    <p:sldId id="302" r:id="rId18"/>
    <p:sldId id="296" r:id="rId19"/>
    <p:sldId id="292" r:id="rId20"/>
    <p:sldId id="295" r:id="rId21"/>
    <p:sldId id="286" r:id="rId22"/>
    <p:sldId id="304" r:id="rId23"/>
    <p:sldId id="305" r:id="rId24"/>
    <p:sldId id="260" r:id="rId25"/>
    <p:sldId id="276" r:id="rId26"/>
    <p:sldId id="275" r:id="rId27"/>
    <p:sldId id="28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846F"/>
    <a:srgbClr val="FDF8F1"/>
    <a:srgbClr val="C03221"/>
    <a:srgbClr val="2A4879"/>
    <a:srgbClr val="F2D0A4"/>
    <a:srgbClr val="3F826D"/>
    <a:srgbClr val="F7F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93DB2D-5874-CA9C-2005-643A280FF453}" v="56" dt="2024-05-03T15:57:41.900"/>
    <p1510:client id="{0AFD17E4-8F7C-70B2-7302-05A959E2E534}" v="34" dt="2024-05-03T03:40:22.910"/>
    <p1510:client id="{0C4CB89E-68F4-F433-797F-A36121183C5D}" v="1168" dt="2024-05-03T14:36:15.780"/>
    <p1510:client id="{18D087DD-6138-0BAF-37C6-316935063EEC}" v="30" dt="2024-05-02T23:46:47.652"/>
    <p1510:client id="{3E1E87B1-22D4-907C-2B18-9E2B3DA93CC8}" v="329" dt="2024-05-02T19:57:21.367"/>
    <p1510:client id="{74812B09-B6B4-165D-3456-738CF3774791}" v="822" dt="2024-05-02T23:30:00.865"/>
    <p1510:client id="{823C7FF3-235E-A12C-CB33-1BE64D80493E}" v="292" dt="2024-05-03T14:17:15.804"/>
    <p1510:client id="{A4B1E2E7-837D-B6D5-56DB-D1F47A375C4C}" v="12" dt="2024-05-03T15:54:03.462"/>
    <p1510:client id="{B2AF19C0-6827-40A2-2389-76A0A314DC16}" v="180" dt="2024-05-02T23:37:23.472"/>
    <p1510:client id="{DA5ED696-F846-6905-946E-442E92EB175E}" v="213" dt="2024-05-03T14:31:21.781"/>
    <p1510:client id="{E3D0FD27-EF50-70D0-1353-76DDD952F80D}" v="40" dt="2024-05-03T14:26:59.138"/>
    <p1510:client id="{FA8577F5-FA3F-9285-066C-4696FB6192FA}" v="57" dt="2024-05-02T15:55:26.0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son, Ivan E" userId="S::iejohnson@uiowa.edu::e5289721-07eb-409b-84f6-d834a89557cf" providerId="AD" clId="Web-{0493DB2D-5874-CA9C-2005-643A280FF453}"/>
    <pc:docChg chg="modSld">
      <pc:chgData name="Johnson, Ivan E" userId="S::iejohnson@uiowa.edu::e5289721-07eb-409b-84f6-d834a89557cf" providerId="AD" clId="Web-{0493DB2D-5874-CA9C-2005-643A280FF453}" dt="2024-05-03T15:57:40.775" v="54" actId="20577"/>
      <pc:docMkLst>
        <pc:docMk/>
      </pc:docMkLst>
      <pc:sldChg chg="modSp">
        <pc:chgData name="Johnson, Ivan E" userId="S::iejohnson@uiowa.edu::e5289721-07eb-409b-84f6-d834a89557cf" providerId="AD" clId="Web-{0493DB2D-5874-CA9C-2005-643A280FF453}" dt="2024-05-03T15:57:40.775" v="54" actId="20577"/>
        <pc:sldMkLst>
          <pc:docMk/>
          <pc:sldMk cId="970073471" sldId="292"/>
        </pc:sldMkLst>
        <pc:spChg chg="mod">
          <ac:chgData name="Johnson, Ivan E" userId="S::iejohnson@uiowa.edu::e5289721-07eb-409b-84f6-d834a89557cf" providerId="AD" clId="Web-{0493DB2D-5874-CA9C-2005-643A280FF453}" dt="2024-05-03T15:57:40.775" v="54" actId="20577"/>
          <ac:spMkLst>
            <pc:docMk/>
            <pc:sldMk cId="970073471" sldId="292"/>
            <ac:spMk id="15" creationId="{EB481D65-08FD-CD4C-5651-FE3E59C98711}"/>
          </ac:spMkLst>
        </pc:spChg>
      </pc:sldChg>
    </pc:docChg>
  </pc:docChgLst>
  <pc:docChgLst>
    <pc:chgData name="Brzus, Michal" userId="S::mbrzus@uiowa.edu::dba46872-ba84-4be5-8839-78828e31737b" providerId="AD" clId="Web-{DA5ED696-F846-6905-946E-442E92EB175E}"/>
    <pc:docChg chg="addSld delSld modSld sldOrd">
      <pc:chgData name="Brzus, Michal" userId="S::mbrzus@uiowa.edu::dba46872-ba84-4be5-8839-78828e31737b" providerId="AD" clId="Web-{DA5ED696-F846-6905-946E-442E92EB175E}" dt="2024-05-03T14:31:21.781" v="310" actId="20577"/>
      <pc:docMkLst>
        <pc:docMk/>
      </pc:docMkLst>
      <pc:sldChg chg="del">
        <pc:chgData name="Brzus, Michal" userId="S::mbrzus@uiowa.edu::dba46872-ba84-4be5-8839-78828e31737b" providerId="AD" clId="Web-{DA5ED696-F846-6905-946E-442E92EB175E}" dt="2024-05-03T13:56:50.335" v="221"/>
        <pc:sldMkLst>
          <pc:docMk/>
          <pc:sldMk cId="3385060375" sldId="269"/>
        </pc:sldMkLst>
      </pc:sldChg>
      <pc:sldChg chg="del">
        <pc:chgData name="Brzus, Michal" userId="S::mbrzus@uiowa.edu::dba46872-ba84-4be5-8839-78828e31737b" providerId="AD" clId="Web-{DA5ED696-F846-6905-946E-442E92EB175E}" dt="2024-05-03T13:55:47.991" v="197"/>
        <pc:sldMkLst>
          <pc:docMk/>
          <pc:sldMk cId="3508372817" sldId="270"/>
        </pc:sldMkLst>
      </pc:sldChg>
      <pc:sldChg chg="modSp">
        <pc:chgData name="Brzus, Michal" userId="S::mbrzus@uiowa.edu::dba46872-ba84-4be5-8839-78828e31737b" providerId="AD" clId="Web-{DA5ED696-F846-6905-946E-442E92EB175E}" dt="2024-05-03T13:26:03.529" v="7"/>
        <pc:sldMkLst>
          <pc:docMk/>
          <pc:sldMk cId="1650736270" sldId="289"/>
        </pc:sldMkLst>
        <pc:spChg chg="mod">
          <ac:chgData name="Brzus, Michal" userId="S::mbrzus@uiowa.edu::dba46872-ba84-4be5-8839-78828e31737b" providerId="AD" clId="Web-{DA5ED696-F846-6905-946E-442E92EB175E}" dt="2024-05-03T13:26:03.514" v="6"/>
          <ac:spMkLst>
            <pc:docMk/>
            <pc:sldMk cId="1650736270" sldId="289"/>
            <ac:spMk id="18" creationId="{FDEF1902-E7BA-50D5-7DAB-5B2F025B8611}"/>
          </ac:spMkLst>
        </pc:spChg>
        <pc:spChg chg="mod">
          <ac:chgData name="Brzus, Michal" userId="S::mbrzus@uiowa.edu::dba46872-ba84-4be5-8839-78828e31737b" providerId="AD" clId="Web-{DA5ED696-F846-6905-946E-442E92EB175E}" dt="2024-05-03T13:26:03.529" v="7"/>
          <ac:spMkLst>
            <pc:docMk/>
            <pc:sldMk cId="1650736270" sldId="289"/>
            <ac:spMk id="20" creationId="{F19B16C1-730E-9B95-D722-EBA27F28799C}"/>
          </ac:spMkLst>
        </pc:spChg>
      </pc:sldChg>
      <pc:sldChg chg="addSp delSp modSp">
        <pc:chgData name="Brzus, Michal" userId="S::mbrzus@uiowa.edu::dba46872-ba84-4be5-8839-78828e31737b" providerId="AD" clId="Web-{DA5ED696-F846-6905-946E-442E92EB175E}" dt="2024-05-03T14:31:21.781" v="310" actId="20577"/>
        <pc:sldMkLst>
          <pc:docMk/>
          <pc:sldMk cId="1183128942" sldId="290"/>
        </pc:sldMkLst>
        <pc:spChg chg="mod">
          <ac:chgData name="Brzus, Michal" userId="S::mbrzus@uiowa.edu::dba46872-ba84-4be5-8839-78828e31737b" providerId="AD" clId="Web-{DA5ED696-F846-6905-946E-442E92EB175E}" dt="2024-05-03T14:31:21.781" v="310" actId="20577"/>
          <ac:spMkLst>
            <pc:docMk/>
            <pc:sldMk cId="1183128942" sldId="290"/>
            <ac:spMk id="9" creationId="{52DBB415-6AC3-7859-B918-0DDFBC8EB376}"/>
          </ac:spMkLst>
        </pc:spChg>
        <pc:spChg chg="topLvl">
          <ac:chgData name="Brzus, Michal" userId="S::mbrzus@uiowa.edu::dba46872-ba84-4be5-8839-78828e31737b" providerId="AD" clId="Web-{DA5ED696-F846-6905-946E-442E92EB175E}" dt="2024-05-03T13:58:35.491" v="225"/>
          <ac:spMkLst>
            <pc:docMk/>
            <pc:sldMk cId="1183128942" sldId="290"/>
            <ac:spMk id="17" creationId="{6D77D506-EF60-2326-4661-BDD68DE3DFC1}"/>
          </ac:spMkLst>
        </pc:spChg>
        <pc:spChg chg="topLvl">
          <ac:chgData name="Brzus, Michal" userId="S::mbrzus@uiowa.edu::dba46872-ba84-4be5-8839-78828e31737b" providerId="AD" clId="Web-{DA5ED696-F846-6905-946E-442E92EB175E}" dt="2024-05-03T13:58:35.491" v="225"/>
          <ac:spMkLst>
            <pc:docMk/>
            <pc:sldMk cId="1183128942" sldId="290"/>
            <ac:spMk id="20" creationId="{C62D1499-CF1B-0CA4-74EB-EBE3482D825B}"/>
          </ac:spMkLst>
        </pc:spChg>
        <pc:spChg chg="topLvl">
          <ac:chgData name="Brzus, Michal" userId="S::mbrzus@uiowa.edu::dba46872-ba84-4be5-8839-78828e31737b" providerId="AD" clId="Web-{DA5ED696-F846-6905-946E-442E92EB175E}" dt="2024-05-03T13:58:35.491" v="225"/>
          <ac:spMkLst>
            <pc:docMk/>
            <pc:sldMk cId="1183128942" sldId="290"/>
            <ac:spMk id="21" creationId="{E374A651-6371-F1B4-B2A6-0C61519FAFE8}"/>
          </ac:spMkLst>
        </pc:spChg>
        <pc:spChg chg="topLvl">
          <ac:chgData name="Brzus, Michal" userId="S::mbrzus@uiowa.edu::dba46872-ba84-4be5-8839-78828e31737b" providerId="AD" clId="Web-{DA5ED696-F846-6905-946E-442E92EB175E}" dt="2024-05-03T13:58:35.491" v="225"/>
          <ac:spMkLst>
            <pc:docMk/>
            <pc:sldMk cId="1183128942" sldId="290"/>
            <ac:spMk id="23" creationId="{EA7128C1-6E84-32DE-441A-BC8F4CF457CE}"/>
          </ac:spMkLst>
        </pc:spChg>
        <pc:spChg chg="topLvl">
          <ac:chgData name="Brzus, Michal" userId="S::mbrzus@uiowa.edu::dba46872-ba84-4be5-8839-78828e31737b" providerId="AD" clId="Web-{DA5ED696-F846-6905-946E-442E92EB175E}" dt="2024-05-03T13:58:35.491" v="225"/>
          <ac:spMkLst>
            <pc:docMk/>
            <pc:sldMk cId="1183128942" sldId="290"/>
            <ac:spMk id="24" creationId="{6F18A99F-2498-46A2-7EE6-C78F9B797061}"/>
          </ac:spMkLst>
        </pc:spChg>
        <pc:spChg chg="topLvl">
          <ac:chgData name="Brzus, Michal" userId="S::mbrzus@uiowa.edu::dba46872-ba84-4be5-8839-78828e31737b" providerId="AD" clId="Web-{DA5ED696-F846-6905-946E-442E92EB175E}" dt="2024-05-03T13:58:29.226" v="224"/>
          <ac:spMkLst>
            <pc:docMk/>
            <pc:sldMk cId="1183128942" sldId="290"/>
            <ac:spMk id="33" creationId="{558ADE7E-695C-1AB0-0423-03EF2932C161}"/>
          </ac:spMkLst>
        </pc:spChg>
        <pc:spChg chg="topLvl">
          <ac:chgData name="Brzus, Michal" userId="S::mbrzus@uiowa.edu::dba46872-ba84-4be5-8839-78828e31737b" providerId="AD" clId="Web-{DA5ED696-F846-6905-946E-442E92EB175E}" dt="2024-05-03T13:58:35.491" v="225"/>
          <ac:spMkLst>
            <pc:docMk/>
            <pc:sldMk cId="1183128942" sldId="290"/>
            <ac:spMk id="34" creationId="{C055F38B-4832-F9D1-B2FE-EE2D653304AE}"/>
          </ac:spMkLst>
        </pc:spChg>
        <pc:spChg chg="mod topLvl">
          <ac:chgData name="Brzus, Michal" userId="S::mbrzus@uiowa.edu::dba46872-ba84-4be5-8839-78828e31737b" providerId="AD" clId="Web-{DA5ED696-F846-6905-946E-442E92EB175E}" dt="2024-05-03T13:59:03.257" v="228"/>
          <ac:spMkLst>
            <pc:docMk/>
            <pc:sldMk cId="1183128942" sldId="290"/>
            <ac:spMk id="35" creationId="{D7A0BFCA-A5B0-A897-BDFE-80BDC9C090C3}"/>
          </ac:spMkLst>
        </pc:spChg>
        <pc:spChg chg="mod topLvl">
          <ac:chgData name="Brzus, Michal" userId="S::mbrzus@uiowa.edu::dba46872-ba84-4be5-8839-78828e31737b" providerId="AD" clId="Web-{DA5ED696-F846-6905-946E-442E92EB175E}" dt="2024-05-03T13:59:14.273" v="231" actId="20577"/>
          <ac:spMkLst>
            <pc:docMk/>
            <pc:sldMk cId="1183128942" sldId="290"/>
            <ac:spMk id="41" creationId="{2F3EA462-1F0F-8CD3-6351-C96C79960B3C}"/>
          </ac:spMkLst>
        </pc:spChg>
        <pc:grpChg chg="add">
          <ac:chgData name="Brzus, Michal" userId="S::mbrzus@uiowa.edu::dba46872-ba84-4be5-8839-78828e31737b" providerId="AD" clId="Web-{DA5ED696-F846-6905-946E-442E92EB175E}" dt="2024-05-03T13:59:38.742" v="232"/>
          <ac:grpSpMkLst>
            <pc:docMk/>
            <pc:sldMk cId="1183128942" sldId="290"/>
            <ac:grpSpMk id="4" creationId="{FEA2EF2C-E4EB-E3DF-94DB-FF6502562747}"/>
          </ac:grpSpMkLst>
        </pc:grpChg>
        <pc:grpChg chg="add">
          <ac:chgData name="Brzus, Michal" userId="S::mbrzus@uiowa.edu::dba46872-ba84-4be5-8839-78828e31737b" providerId="AD" clId="Web-{DA5ED696-F846-6905-946E-442E92EB175E}" dt="2024-05-03T13:59:59.414" v="233"/>
          <ac:grpSpMkLst>
            <pc:docMk/>
            <pc:sldMk cId="1183128942" sldId="290"/>
            <ac:grpSpMk id="16" creationId="{2EBE876D-AECC-6C6D-5578-6CC29AF0A407}"/>
          </ac:grpSpMkLst>
        </pc:grpChg>
        <pc:grpChg chg="topLvl">
          <ac:chgData name="Brzus, Michal" userId="S::mbrzus@uiowa.edu::dba46872-ba84-4be5-8839-78828e31737b" providerId="AD" clId="Web-{DA5ED696-F846-6905-946E-442E92EB175E}" dt="2024-05-03T13:58:35.491" v="225"/>
          <ac:grpSpMkLst>
            <pc:docMk/>
            <pc:sldMk cId="1183128942" sldId="290"/>
            <ac:grpSpMk id="28" creationId="{A2C51FD9-818B-4BDD-38B1-C24BFE633CFF}"/>
          </ac:grpSpMkLst>
        </pc:grpChg>
        <pc:grpChg chg="topLvl">
          <ac:chgData name="Brzus, Michal" userId="S::mbrzus@uiowa.edu::dba46872-ba84-4be5-8839-78828e31737b" providerId="AD" clId="Web-{DA5ED696-F846-6905-946E-442E92EB175E}" dt="2024-05-03T13:58:35.491" v="225"/>
          <ac:grpSpMkLst>
            <pc:docMk/>
            <pc:sldMk cId="1183128942" sldId="290"/>
            <ac:grpSpMk id="29" creationId="{B7D8A301-46DA-8E37-3C46-551BD2620C77}"/>
          </ac:grpSpMkLst>
        </pc:grpChg>
        <pc:grpChg chg="del topLvl">
          <ac:chgData name="Brzus, Michal" userId="S::mbrzus@uiowa.edu::dba46872-ba84-4be5-8839-78828e31737b" providerId="AD" clId="Web-{DA5ED696-F846-6905-946E-442E92EB175E}" dt="2024-05-03T13:58:35.491" v="225"/>
          <ac:grpSpMkLst>
            <pc:docMk/>
            <pc:sldMk cId="1183128942" sldId="290"/>
            <ac:grpSpMk id="46" creationId="{448AD889-C02D-F054-5E6D-83BB262A5F2B}"/>
          </ac:grpSpMkLst>
        </pc:grpChg>
        <pc:grpChg chg="del">
          <ac:chgData name="Brzus, Michal" userId="S::mbrzus@uiowa.edu::dba46872-ba84-4be5-8839-78828e31737b" providerId="AD" clId="Web-{DA5ED696-F846-6905-946E-442E92EB175E}" dt="2024-05-03T13:58:29.226" v="224"/>
          <ac:grpSpMkLst>
            <pc:docMk/>
            <pc:sldMk cId="1183128942" sldId="290"/>
            <ac:grpSpMk id="63" creationId="{8F07DAAA-9A78-E235-A1A4-BC5E33370805}"/>
          </ac:grpSpMkLst>
        </pc:grpChg>
        <pc:cxnChg chg="topLvl">
          <ac:chgData name="Brzus, Michal" userId="S::mbrzus@uiowa.edu::dba46872-ba84-4be5-8839-78828e31737b" providerId="AD" clId="Web-{DA5ED696-F846-6905-946E-442E92EB175E}" dt="2024-05-03T13:58:35.491" v="225"/>
          <ac:cxnSpMkLst>
            <pc:docMk/>
            <pc:sldMk cId="1183128942" sldId="290"/>
            <ac:cxnSpMk id="32" creationId="{0334AD15-6B00-400A-F4E5-75FDF2DC9D99}"/>
          </ac:cxnSpMkLst>
        </pc:cxnChg>
        <pc:cxnChg chg="topLvl">
          <ac:chgData name="Brzus, Michal" userId="S::mbrzus@uiowa.edu::dba46872-ba84-4be5-8839-78828e31737b" providerId="AD" clId="Web-{DA5ED696-F846-6905-946E-442E92EB175E}" dt="2024-05-03T13:58:35.491" v="225"/>
          <ac:cxnSpMkLst>
            <pc:docMk/>
            <pc:sldMk cId="1183128942" sldId="290"/>
            <ac:cxnSpMk id="36" creationId="{DC312622-ACFC-D9D9-67B5-36498F519271}"/>
          </ac:cxnSpMkLst>
        </pc:cxnChg>
        <pc:cxnChg chg="mod">
          <ac:chgData name="Brzus, Michal" userId="S::mbrzus@uiowa.edu::dba46872-ba84-4be5-8839-78828e31737b" providerId="AD" clId="Web-{DA5ED696-F846-6905-946E-442E92EB175E}" dt="2024-05-03T13:57:36.772" v="223" actId="14100"/>
          <ac:cxnSpMkLst>
            <pc:docMk/>
            <pc:sldMk cId="1183128942" sldId="290"/>
            <ac:cxnSpMk id="72" creationId="{0152A1A0-7DE2-4886-6949-E5BEFE382ACC}"/>
          </ac:cxnSpMkLst>
        </pc:cxnChg>
      </pc:sldChg>
      <pc:sldChg chg="modSp">
        <pc:chgData name="Brzus, Michal" userId="S::mbrzus@uiowa.edu::dba46872-ba84-4be5-8839-78828e31737b" providerId="AD" clId="Web-{DA5ED696-F846-6905-946E-442E92EB175E}" dt="2024-05-03T13:27:16.999" v="19" actId="20577"/>
        <pc:sldMkLst>
          <pc:docMk/>
          <pc:sldMk cId="970073471" sldId="292"/>
        </pc:sldMkLst>
        <pc:spChg chg="mod">
          <ac:chgData name="Brzus, Michal" userId="S::mbrzus@uiowa.edu::dba46872-ba84-4be5-8839-78828e31737b" providerId="AD" clId="Web-{DA5ED696-F846-6905-946E-442E92EB175E}" dt="2024-05-03T13:27:16.983" v="18" actId="20577"/>
          <ac:spMkLst>
            <pc:docMk/>
            <pc:sldMk cId="970073471" sldId="292"/>
            <ac:spMk id="5" creationId="{823C374E-EC41-5696-52C1-186F82C7C20A}"/>
          </ac:spMkLst>
        </pc:spChg>
        <pc:spChg chg="mod">
          <ac:chgData name="Brzus, Michal" userId="S::mbrzus@uiowa.edu::dba46872-ba84-4be5-8839-78828e31737b" providerId="AD" clId="Web-{DA5ED696-F846-6905-946E-442E92EB175E}" dt="2024-05-03T13:26:50.405" v="13"/>
          <ac:spMkLst>
            <pc:docMk/>
            <pc:sldMk cId="970073471" sldId="292"/>
            <ac:spMk id="7" creationId="{64AF4ABF-2C0F-E353-385E-234E37B1E007}"/>
          </ac:spMkLst>
        </pc:spChg>
        <pc:spChg chg="mod">
          <ac:chgData name="Brzus, Michal" userId="S::mbrzus@uiowa.edu::dba46872-ba84-4be5-8839-78828e31737b" providerId="AD" clId="Web-{DA5ED696-F846-6905-946E-442E92EB175E}" dt="2024-05-03T13:26:50.436" v="14"/>
          <ac:spMkLst>
            <pc:docMk/>
            <pc:sldMk cId="970073471" sldId="292"/>
            <ac:spMk id="10" creationId="{A1DF495D-B0FC-3DB7-41DD-6149AE8A8CDB}"/>
          </ac:spMkLst>
        </pc:spChg>
        <pc:spChg chg="mod">
          <ac:chgData name="Brzus, Michal" userId="S::mbrzus@uiowa.edu::dba46872-ba84-4be5-8839-78828e31737b" providerId="AD" clId="Web-{DA5ED696-F846-6905-946E-442E92EB175E}" dt="2024-05-03T13:27:16.999" v="19" actId="20577"/>
          <ac:spMkLst>
            <pc:docMk/>
            <pc:sldMk cId="970073471" sldId="292"/>
            <ac:spMk id="15" creationId="{EB481D65-08FD-CD4C-5651-FE3E59C98711}"/>
          </ac:spMkLst>
        </pc:spChg>
      </pc:sldChg>
      <pc:sldChg chg="modSp">
        <pc:chgData name="Brzus, Michal" userId="S::mbrzus@uiowa.edu::dba46872-ba84-4be5-8839-78828e31737b" providerId="AD" clId="Web-{DA5ED696-F846-6905-946E-442E92EB175E}" dt="2024-05-03T13:25:50.670" v="3" actId="20577"/>
        <pc:sldMkLst>
          <pc:docMk/>
          <pc:sldMk cId="2656574725" sldId="294"/>
        </pc:sldMkLst>
        <pc:graphicFrameChg chg="modGraphic">
          <ac:chgData name="Brzus, Michal" userId="S::mbrzus@uiowa.edu::dba46872-ba84-4be5-8839-78828e31737b" providerId="AD" clId="Web-{DA5ED696-F846-6905-946E-442E92EB175E}" dt="2024-05-03T13:25:44.904" v="1" actId="20577"/>
          <ac:graphicFrameMkLst>
            <pc:docMk/>
            <pc:sldMk cId="2656574725" sldId="294"/>
            <ac:graphicFrameMk id="5" creationId="{EA6063FB-052B-AE77-F57F-12FA92F731FC}"/>
          </ac:graphicFrameMkLst>
        </pc:graphicFrameChg>
        <pc:graphicFrameChg chg="modGraphic">
          <ac:chgData name="Brzus, Michal" userId="S::mbrzus@uiowa.edu::dba46872-ba84-4be5-8839-78828e31737b" providerId="AD" clId="Web-{DA5ED696-F846-6905-946E-442E92EB175E}" dt="2024-05-03T13:25:50.670" v="3" actId="20577"/>
          <ac:graphicFrameMkLst>
            <pc:docMk/>
            <pc:sldMk cId="2656574725" sldId="294"/>
            <ac:graphicFrameMk id="250" creationId="{D179891A-A4FB-588E-32C3-F5B09184A756}"/>
          </ac:graphicFrameMkLst>
        </pc:graphicFrameChg>
      </pc:sldChg>
      <pc:sldChg chg="modSp">
        <pc:chgData name="Brzus, Michal" userId="S::mbrzus@uiowa.edu::dba46872-ba84-4be5-8839-78828e31737b" providerId="AD" clId="Web-{DA5ED696-F846-6905-946E-442E92EB175E}" dt="2024-05-03T13:56:14.631" v="214" actId="1076"/>
        <pc:sldMkLst>
          <pc:docMk/>
          <pc:sldMk cId="3616326128" sldId="295"/>
        </pc:sldMkLst>
        <pc:spChg chg="mod">
          <ac:chgData name="Brzus, Michal" userId="S::mbrzus@uiowa.edu::dba46872-ba84-4be5-8839-78828e31737b" providerId="AD" clId="Web-{DA5ED696-F846-6905-946E-442E92EB175E}" dt="2024-05-03T13:56:14.631" v="214" actId="1076"/>
          <ac:spMkLst>
            <pc:docMk/>
            <pc:sldMk cId="3616326128" sldId="295"/>
            <ac:spMk id="2" creationId="{0F5C2BEF-660D-D9DB-7F34-B3A7A2573D67}"/>
          </ac:spMkLst>
        </pc:spChg>
        <pc:graphicFrameChg chg="mod modGraphic">
          <ac:chgData name="Brzus, Michal" userId="S::mbrzus@uiowa.edu::dba46872-ba84-4be5-8839-78828e31737b" providerId="AD" clId="Web-{DA5ED696-F846-6905-946E-442E92EB175E}" dt="2024-05-03T13:27:41.233" v="22" actId="20577"/>
          <ac:graphicFrameMkLst>
            <pc:docMk/>
            <pc:sldMk cId="3616326128" sldId="295"/>
            <ac:graphicFrameMk id="816" creationId="{97DDBD7B-AF7F-3A1A-1155-3C71FBE8329D}"/>
          </ac:graphicFrameMkLst>
        </pc:graphicFrameChg>
      </pc:sldChg>
      <pc:sldChg chg="modSp">
        <pc:chgData name="Brzus, Michal" userId="S::mbrzus@uiowa.edu::dba46872-ba84-4be5-8839-78828e31737b" providerId="AD" clId="Web-{DA5ED696-F846-6905-946E-442E92EB175E}" dt="2024-05-03T13:31:44.047" v="23" actId="20577"/>
        <pc:sldMkLst>
          <pc:docMk/>
          <pc:sldMk cId="2056645080" sldId="296"/>
        </pc:sldMkLst>
        <pc:spChg chg="mod">
          <ac:chgData name="Brzus, Michal" userId="S::mbrzus@uiowa.edu::dba46872-ba84-4be5-8839-78828e31737b" providerId="AD" clId="Web-{DA5ED696-F846-6905-946E-442E92EB175E}" dt="2024-05-03T13:31:44.047" v="23" actId="20577"/>
          <ac:spMkLst>
            <pc:docMk/>
            <pc:sldMk cId="2056645080" sldId="296"/>
            <ac:spMk id="3" creationId="{F1003176-8263-EE31-B198-FE88AC88AAFD}"/>
          </ac:spMkLst>
        </pc:spChg>
      </pc:sldChg>
      <pc:sldChg chg="addSp delSp modSp add ord replId delAnim">
        <pc:chgData name="Brzus, Michal" userId="S::mbrzus@uiowa.edu::dba46872-ba84-4be5-8839-78828e31737b" providerId="AD" clId="Web-{DA5ED696-F846-6905-946E-442E92EB175E}" dt="2024-05-03T14:04:07.555" v="235"/>
        <pc:sldMkLst>
          <pc:docMk/>
          <pc:sldMk cId="1712769879" sldId="298"/>
        </pc:sldMkLst>
        <pc:spChg chg="mod">
          <ac:chgData name="Brzus, Michal" userId="S::mbrzus@uiowa.edu::dba46872-ba84-4be5-8839-78828e31737b" providerId="AD" clId="Web-{DA5ED696-F846-6905-946E-442E92EB175E}" dt="2024-05-03T13:36:47.642" v="38" actId="20577"/>
          <ac:spMkLst>
            <pc:docMk/>
            <pc:sldMk cId="1712769879" sldId="298"/>
            <ac:spMk id="2" creationId="{0F5C2BEF-660D-D9DB-7F34-B3A7A2573D67}"/>
          </ac:spMkLst>
        </pc:spChg>
        <pc:graphicFrameChg chg="del">
          <ac:chgData name="Brzus, Michal" userId="S::mbrzus@uiowa.edu::dba46872-ba84-4be5-8839-78828e31737b" providerId="AD" clId="Web-{DA5ED696-F846-6905-946E-442E92EB175E}" dt="2024-05-03T13:35:03.048" v="25"/>
          <ac:graphicFrameMkLst>
            <pc:docMk/>
            <pc:sldMk cId="1712769879" sldId="298"/>
            <ac:graphicFrameMk id="5" creationId="{EA6063FB-052B-AE77-F57F-12FA92F731FC}"/>
          </ac:graphicFrameMkLst>
        </pc:graphicFrameChg>
        <pc:graphicFrameChg chg="add mod modGraphic">
          <ac:chgData name="Brzus, Michal" userId="S::mbrzus@uiowa.edu::dba46872-ba84-4be5-8839-78828e31737b" providerId="AD" clId="Web-{DA5ED696-F846-6905-946E-442E92EB175E}" dt="2024-05-03T13:40:24.987" v="159"/>
          <ac:graphicFrameMkLst>
            <pc:docMk/>
            <pc:sldMk cId="1712769879" sldId="298"/>
            <ac:graphicFrameMk id="21" creationId="{C0FC3257-158C-00DE-289E-44CDD62B4450}"/>
          </ac:graphicFrameMkLst>
        </pc:graphicFrameChg>
        <pc:graphicFrameChg chg="del">
          <ac:chgData name="Brzus, Michal" userId="S::mbrzus@uiowa.edu::dba46872-ba84-4be5-8839-78828e31737b" providerId="AD" clId="Web-{DA5ED696-F846-6905-946E-442E92EB175E}" dt="2024-05-03T13:35:05.141" v="26"/>
          <ac:graphicFrameMkLst>
            <pc:docMk/>
            <pc:sldMk cId="1712769879" sldId="298"/>
            <ac:graphicFrameMk id="250" creationId="{D179891A-A4FB-588E-32C3-F5B09184A756}"/>
          </ac:graphicFrameMkLst>
        </pc:graphicFrameChg>
      </pc:sldChg>
      <pc:sldChg chg="del">
        <pc:chgData name="Brzus, Michal" userId="S::mbrzus@uiowa.edu::dba46872-ba84-4be5-8839-78828e31737b" providerId="AD" clId="Web-{DA5ED696-F846-6905-946E-442E92EB175E}" dt="2024-05-03T13:53:21.193" v="178"/>
        <pc:sldMkLst>
          <pc:docMk/>
          <pc:sldMk cId="2080180866" sldId="300"/>
        </pc:sldMkLst>
      </pc:sldChg>
      <pc:sldChg chg="modSp">
        <pc:chgData name="Brzus, Michal" userId="S::mbrzus@uiowa.edu::dba46872-ba84-4be5-8839-78828e31737b" providerId="AD" clId="Web-{DA5ED696-F846-6905-946E-442E92EB175E}" dt="2024-05-03T14:06:08.212" v="248" actId="20577"/>
        <pc:sldMkLst>
          <pc:docMk/>
          <pc:sldMk cId="820780618" sldId="301"/>
        </pc:sldMkLst>
        <pc:spChg chg="mod">
          <ac:chgData name="Brzus, Michal" userId="S::mbrzus@uiowa.edu::dba46872-ba84-4be5-8839-78828e31737b" providerId="AD" clId="Web-{DA5ED696-F846-6905-946E-442E92EB175E}" dt="2024-05-03T14:06:08.212" v="248" actId="20577"/>
          <ac:spMkLst>
            <pc:docMk/>
            <pc:sldMk cId="820780618" sldId="301"/>
            <ac:spMk id="7" creationId="{59325E0C-ACD9-9BEA-ECF4-9F8112C7FCA7}"/>
          </ac:spMkLst>
        </pc:spChg>
      </pc:sldChg>
      <pc:sldChg chg="addSp delSp modSp">
        <pc:chgData name="Brzus, Michal" userId="S::mbrzus@uiowa.edu::dba46872-ba84-4be5-8839-78828e31737b" providerId="AD" clId="Web-{DA5ED696-F846-6905-946E-442E92EB175E}" dt="2024-05-03T14:17:34.981" v="282" actId="1076"/>
        <pc:sldMkLst>
          <pc:docMk/>
          <pc:sldMk cId="3507535883" sldId="302"/>
        </pc:sldMkLst>
        <pc:spChg chg="mod">
          <ac:chgData name="Brzus, Michal" userId="S::mbrzus@uiowa.edu::dba46872-ba84-4be5-8839-78828e31737b" providerId="AD" clId="Web-{DA5ED696-F846-6905-946E-442E92EB175E}" dt="2024-05-03T14:13:37.058" v="257" actId="1076"/>
          <ac:spMkLst>
            <pc:docMk/>
            <pc:sldMk cId="3507535883" sldId="302"/>
            <ac:spMk id="18" creationId="{F1C3B51C-ECE0-E1AA-F969-573EAEB2A125}"/>
          </ac:spMkLst>
        </pc:spChg>
        <pc:spChg chg="mod">
          <ac:chgData name="Brzus, Michal" userId="S::mbrzus@uiowa.edu::dba46872-ba84-4be5-8839-78828e31737b" providerId="AD" clId="Web-{DA5ED696-F846-6905-946E-442E92EB175E}" dt="2024-05-03T14:16:44.777" v="271" actId="1076"/>
          <ac:spMkLst>
            <pc:docMk/>
            <pc:sldMk cId="3507535883" sldId="302"/>
            <ac:spMk id="20" creationId="{83B090D0-2C0F-06B9-F74D-6BEF6C4CE7DE}"/>
          </ac:spMkLst>
        </pc:spChg>
        <pc:spChg chg="mod">
          <ac:chgData name="Brzus, Michal" userId="S::mbrzus@uiowa.edu::dba46872-ba84-4be5-8839-78828e31737b" providerId="AD" clId="Web-{DA5ED696-F846-6905-946E-442E92EB175E}" dt="2024-05-03T14:17:34.981" v="282" actId="1076"/>
          <ac:spMkLst>
            <pc:docMk/>
            <pc:sldMk cId="3507535883" sldId="302"/>
            <ac:spMk id="23" creationId="{1776D9AE-8AB7-61F3-A15C-5FE97D26A337}"/>
          </ac:spMkLst>
        </pc:spChg>
        <pc:graphicFrameChg chg="add del">
          <ac:chgData name="Brzus, Michal" userId="S::mbrzus@uiowa.edu::dba46872-ba84-4be5-8839-78828e31737b" providerId="AD" clId="Web-{DA5ED696-F846-6905-946E-442E92EB175E}" dt="2024-05-03T14:15:48.949" v="262"/>
          <ac:graphicFrameMkLst>
            <pc:docMk/>
            <pc:sldMk cId="3507535883" sldId="302"/>
            <ac:graphicFrameMk id="5" creationId="{7DBB0B5D-B28F-655D-E498-1E61F0BC1008}"/>
          </ac:graphicFrameMkLst>
        </pc:graphicFrameChg>
        <pc:picChg chg="add mod">
          <ac:chgData name="Brzus, Michal" userId="S::mbrzus@uiowa.edu::dba46872-ba84-4be5-8839-78828e31737b" providerId="AD" clId="Web-{DA5ED696-F846-6905-946E-442E92EB175E}" dt="2024-05-03T14:17:16.153" v="279" actId="1076"/>
          <ac:picMkLst>
            <pc:docMk/>
            <pc:sldMk cId="3507535883" sldId="302"/>
            <ac:picMk id="4" creationId="{15C728A7-A01B-6195-E306-6F631B0BDECA}"/>
          </ac:picMkLst>
        </pc:picChg>
        <pc:picChg chg="mod modCrop">
          <ac:chgData name="Brzus, Michal" userId="S::mbrzus@uiowa.edu::dba46872-ba84-4be5-8839-78828e31737b" providerId="AD" clId="Web-{DA5ED696-F846-6905-946E-442E92EB175E}" dt="2024-05-03T14:13:40.417" v="258" actId="1076"/>
          <ac:picMkLst>
            <pc:docMk/>
            <pc:sldMk cId="3507535883" sldId="302"/>
            <ac:picMk id="10" creationId="{5FFD649E-8BDA-DA3F-566D-28DA137C06D9}"/>
          </ac:picMkLst>
        </pc:picChg>
        <pc:picChg chg="mod">
          <ac:chgData name="Brzus, Michal" userId="S::mbrzus@uiowa.edu::dba46872-ba84-4be5-8839-78828e31737b" providerId="AD" clId="Web-{DA5ED696-F846-6905-946E-442E92EB175E}" dt="2024-05-03T14:16:44.762" v="270" actId="1076"/>
          <ac:picMkLst>
            <pc:docMk/>
            <pc:sldMk cId="3507535883" sldId="302"/>
            <ac:picMk id="21" creationId="{6B01C9BE-95C5-2884-C4E8-CFE5404AEFDA}"/>
          </ac:picMkLst>
        </pc:picChg>
        <pc:picChg chg="mod">
          <ac:chgData name="Brzus, Michal" userId="S::mbrzus@uiowa.edu::dba46872-ba84-4be5-8839-78828e31737b" providerId="AD" clId="Web-{DA5ED696-F846-6905-946E-442E92EB175E}" dt="2024-05-03T14:17:11.621" v="278" actId="1076"/>
          <ac:picMkLst>
            <pc:docMk/>
            <pc:sldMk cId="3507535883" sldId="302"/>
            <ac:picMk id="25" creationId="{D8FAD577-72B2-C651-FD35-2700DE4DFF57}"/>
          </ac:picMkLst>
        </pc:picChg>
      </pc:sldChg>
      <pc:sldChg chg="addSp delSp modSp add ord replId delAnim">
        <pc:chgData name="Brzus, Michal" userId="S::mbrzus@uiowa.edu::dba46872-ba84-4be5-8839-78828e31737b" providerId="AD" clId="Web-{DA5ED696-F846-6905-946E-442E92EB175E}" dt="2024-05-03T13:53:10.349" v="177"/>
        <pc:sldMkLst>
          <pc:docMk/>
          <pc:sldMk cId="2467350424" sldId="303"/>
        </pc:sldMkLst>
        <pc:spChg chg="mod">
          <ac:chgData name="Brzus, Michal" userId="S::mbrzus@uiowa.edu::dba46872-ba84-4be5-8839-78828e31737b" providerId="AD" clId="Web-{DA5ED696-F846-6905-946E-442E92EB175E}" dt="2024-05-03T13:52:59.302" v="174" actId="20577"/>
          <ac:spMkLst>
            <pc:docMk/>
            <pc:sldMk cId="2467350424" sldId="303"/>
            <ac:spMk id="2" creationId="{0F5C2BEF-660D-D9DB-7F34-B3A7A2573D67}"/>
          </ac:spMkLst>
        </pc:spChg>
        <pc:spChg chg="add del mod">
          <ac:chgData name="Brzus, Michal" userId="S::mbrzus@uiowa.edu::dba46872-ba84-4be5-8839-78828e31737b" providerId="AD" clId="Web-{DA5ED696-F846-6905-946E-442E92EB175E}" dt="2024-05-03T13:53:09.771" v="176"/>
          <ac:spMkLst>
            <pc:docMk/>
            <pc:sldMk cId="2467350424" sldId="303"/>
            <ac:spMk id="17" creationId="{CA341E1A-17C8-DC77-41B5-5422BE2601BF}"/>
          </ac:spMkLst>
        </pc:spChg>
        <pc:spChg chg="del">
          <ac:chgData name="Brzus, Michal" userId="S::mbrzus@uiowa.edu::dba46872-ba84-4be5-8839-78828e31737b" providerId="AD" clId="Web-{DA5ED696-F846-6905-946E-442E92EB175E}" dt="2024-05-03T13:52:43.834" v="163"/>
          <ac:spMkLst>
            <pc:docMk/>
            <pc:sldMk cId="2467350424" sldId="303"/>
            <ac:spMk id="18" creationId="{FDEF1902-E7BA-50D5-7DAB-5B2F025B8611}"/>
          </ac:spMkLst>
        </pc:spChg>
        <pc:spChg chg="del">
          <ac:chgData name="Brzus, Michal" userId="S::mbrzus@uiowa.edu::dba46872-ba84-4be5-8839-78828e31737b" providerId="AD" clId="Web-{DA5ED696-F846-6905-946E-442E92EB175E}" dt="2024-05-03T13:52:43.693" v="162"/>
          <ac:spMkLst>
            <pc:docMk/>
            <pc:sldMk cId="2467350424" sldId="303"/>
            <ac:spMk id="20" creationId="{F19B16C1-730E-9B95-D722-EBA27F28799C}"/>
          </ac:spMkLst>
        </pc:spChg>
        <pc:picChg chg="del">
          <ac:chgData name="Brzus, Michal" userId="S::mbrzus@uiowa.edu::dba46872-ba84-4be5-8839-78828e31737b" providerId="AD" clId="Web-{DA5ED696-F846-6905-946E-442E92EB175E}" dt="2024-05-03T13:52:43.834" v="171"/>
          <ac:picMkLst>
            <pc:docMk/>
            <pc:sldMk cId="2467350424" sldId="303"/>
            <ac:picMk id="4" creationId="{F1306335-BBC3-7BCF-53B8-3787340B2AA2}"/>
          </ac:picMkLst>
        </pc:picChg>
        <pc:picChg chg="del">
          <ac:chgData name="Brzus, Michal" userId="S::mbrzus@uiowa.edu::dba46872-ba84-4be5-8839-78828e31737b" providerId="AD" clId="Web-{DA5ED696-F846-6905-946E-442E92EB175E}" dt="2024-05-03T13:52:43.834" v="170"/>
          <ac:picMkLst>
            <pc:docMk/>
            <pc:sldMk cId="2467350424" sldId="303"/>
            <ac:picMk id="5" creationId="{8339E053-3B8A-88FF-EC1A-444F4E930A5B}"/>
          </ac:picMkLst>
        </pc:picChg>
        <pc:picChg chg="del">
          <ac:chgData name="Brzus, Michal" userId="S::mbrzus@uiowa.edu::dba46872-ba84-4be5-8839-78828e31737b" providerId="AD" clId="Web-{DA5ED696-F846-6905-946E-442E92EB175E}" dt="2024-05-03T13:52:43.834" v="169"/>
          <ac:picMkLst>
            <pc:docMk/>
            <pc:sldMk cId="2467350424" sldId="303"/>
            <ac:picMk id="6" creationId="{899F8399-F488-6F5F-35D9-0B7DE182E737}"/>
          </ac:picMkLst>
        </pc:picChg>
        <pc:picChg chg="del">
          <ac:chgData name="Brzus, Michal" userId="S::mbrzus@uiowa.edu::dba46872-ba84-4be5-8839-78828e31737b" providerId="AD" clId="Web-{DA5ED696-F846-6905-946E-442E92EB175E}" dt="2024-05-03T13:52:43.834" v="168"/>
          <ac:picMkLst>
            <pc:docMk/>
            <pc:sldMk cId="2467350424" sldId="303"/>
            <ac:picMk id="7" creationId="{E48D3AB3-F526-BF50-41EE-7B95999E830E}"/>
          </ac:picMkLst>
        </pc:picChg>
        <pc:picChg chg="del">
          <ac:chgData name="Brzus, Michal" userId="S::mbrzus@uiowa.edu::dba46872-ba84-4be5-8839-78828e31737b" providerId="AD" clId="Web-{DA5ED696-F846-6905-946E-442E92EB175E}" dt="2024-05-03T13:52:43.834" v="167"/>
          <ac:picMkLst>
            <pc:docMk/>
            <pc:sldMk cId="2467350424" sldId="303"/>
            <ac:picMk id="9" creationId="{52A3BF38-F87A-F618-8836-79EA41750263}"/>
          </ac:picMkLst>
        </pc:picChg>
        <pc:picChg chg="del">
          <ac:chgData name="Brzus, Michal" userId="S::mbrzus@uiowa.edu::dba46872-ba84-4be5-8839-78828e31737b" providerId="AD" clId="Web-{DA5ED696-F846-6905-946E-442E92EB175E}" dt="2024-05-03T13:52:43.834" v="166"/>
          <ac:picMkLst>
            <pc:docMk/>
            <pc:sldMk cId="2467350424" sldId="303"/>
            <ac:picMk id="10" creationId="{64137A3B-120A-3E67-962C-673E206360B1}"/>
          </ac:picMkLst>
        </pc:picChg>
        <pc:picChg chg="del">
          <ac:chgData name="Brzus, Michal" userId="S::mbrzus@uiowa.edu::dba46872-ba84-4be5-8839-78828e31737b" providerId="AD" clId="Web-{DA5ED696-F846-6905-946E-442E92EB175E}" dt="2024-05-03T13:52:43.834" v="165"/>
          <ac:picMkLst>
            <pc:docMk/>
            <pc:sldMk cId="2467350424" sldId="303"/>
            <ac:picMk id="14" creationId="{1BCEA2DE-AE03-E836-AE97-9C81440CDA70}"/>
          </ac:picMkLst>
        </pc:picChg>
        <pc:picChg chg="del">
          <ac:chgData name="Brzus, Michal" userId="S::mbrzus@uiowa.edu::dba46872-ba84-4be5-8839-78828e31737b" providerId="AD" clId="Web-{DA5ED696-F846-6905-946E-442E92EB175E}" dt="2024-05-03T13:52:43.834" v="164"/>
          <ac:picMkLst>
            <pc:docMk/>
            <pc:sldMk cId="2467350424" sldId="303"/>
            <ac:picMk id="15" creationId="{50C38C36-56A8-45EE-04AD-81904E6B9CD7}"/>
          </ac:picMkLst>
        </pc:picChg>
        <pc:picChg chg="add">
          <ac:chgData name="Brzus, Michal" userId="S::mbrzus@uiowa.edu::dba46872-ba84-4be5-8839-78828e31737b" providerId="AD" clId="Web-{DA5ED696-F846-6905-946E-442E92EB175E}" dt="2024-05-03T13:53:10.349" v="177"/>
          <ac:picMkLst>
            <pc:docMk/>
            <pc:sldMk cId="2467350424" sldId="303"/>
            <ac:picMk id="21" creationId="{5F8F1EAA-15B4-E5F4-E9D2-58C07865C4D5}"/>
          </ac:picMkLst>
        </pc:picChg>
      </pc:sldChg>
      <pc:sldChg chg="addSp delSp modSp add replId">
        <pc:chgData name="Brzus, Michal" userId="S::mbrzus@uiowa.edu::dba46872-ba84-4be5-8839-78828e31737b" providerId="AD" clId="Web-{DA5ED696-F846-6905-946E-442E92EB175E}" dt="2024-05-03T13:56:23.085" v="215" actId="1076"/>
        <pc:sldMkLst>
          <pc:docMk/>
          <pc:sldMk cId="824341957" sldId="304"/>
        </pc:sldMkLst>
        <pc:spChg chg="mod">
          <ac:chgData name="Brzus, Michal" userId="S::mbrzus@uiowa.edu::dba46872-ba84-4be5-8839-78828e31737b" providerId="AD" clId="Web-{DA5ED696-F846-6905-946E-442E92EB175E}" dt="2024-05-03T13:56:23.085" v="215" actId="1076"/>
          <ac:spMkLst>
            <pc:docMk/>
            <pc:sldMk cId="824341957" sldId="304"/>
            <ac:spMk id="2" creationId="{0F5C2BEF-660D-D9DB-7F34-B3A7A2573D67}"/>
          </ac:spMkLst>
        </pc:spChg>
        <pc:graphicFrameChg chg="add mod">
          <ac:chgData name="Brzus, Michal" userId="S::mbrzus@uiowa.edu::dba46872-ba84-4be5-8839-78828e31737b" providerId="AD" clId="Web-{DA5ED696-F846-6905-946E-442E92EB175E}" dt="2024-05-03T13:55:43.459" v="196" actId="1076"/>
          <ac:graphicFrameMkLst>
            <pc:docMk/>
            <pc:sldMk cId="824341957" sldId="304"/>
            <ac:graphicFrameMk id="19" creationId="{543F0CCB-2911-91E1-4293-81EE4A3F9374}"/>
          </ac:graphicFrameMkLst>
        </pc:graphicFrameChg>
        <pc:graphicFrameChg chg="del">
          <ac:chgData name="Brzus, Michal" userId="S::mbrzus@uiowa.edu::dba46872-ba84-4be5-8839-78828e31737b" providerId="AD" clId="Web-{DA5ED696-F846-6905-946E-442E92EB175E}" dt="2024-05-03T13:55:30.350" v="193"/>
          <ac:graphicFrameMkLst>
            <pc:docMk/>
            <pc:sldMk cId="824341957" sldId="304"/>
            <ac:graphicFrameMk id="816" creationId="{97DDBD7B-AF7F-3A1A-1155-3C71FBE8329D}"/>
          </ac:graphicFrameMkLst>
        </pc:graphicFrameChg>
      </pc:sldChg>
      <pc:sldChg chg="addSp delSp modSp add replId">
        <pc:chgData name="Brzus, Michal" userId="S::mbrzus@uiowa.edu::dba46872-ba84-4be5-8839-78828e31737b" providerId="AD" clId="Web-{DA5ED696-F846-6905-946E-442E92EB175E}" dt="2024-05-03T13:56:47.725" v="220" actId="1076"/>
        <pc:sldMkLst>
          <pc:docMk/>
          <pc:sldMk cId="2118006908" sldId="305"/>
        </pc:sldMkLst>
        <pc:spChg chg="mod">
          <ac:chgData name="Brzus, Michal" userId="S::mbrzus@uiowa.edu::dba46872-ba84-4be5-8839-78828e31737b" providerId="AD" clId="Web-{DA5ED696-F846-6905-946E-442E92EB175E}" dt="2024-05-03T13:56:30.475" v="216" actId="1076"/>
          <ac:spMkLst>
            <pc:docMk/>
            <pc:sldMk cId="2118006908" sldId="305"/>
            <ac:spMk id="2" creationId="{0F5C2BEF-660D-D9DB-7F34-B3A7A2573D67}"/>
          </ac:spMkLst>
        </pc:spChg>
        <pc:graphicFrameChg chg="add mod">
          <ac:chgData name="Brzus, Michal" userId="S::mbrzus@uiowa.edu::dba46872-ba84-4be5-8839-78828e31737b" providerId="AD" clId="Web-{DA5ED696-F846-6905-946E-442E92EB175E}" dt="2024-05-03T13:56:47.725" v="220" actId="1076"/>
          <ac:graphicFrameMkLst>
            <pc:docMk/>
            <pc:sldMk cId="2118006908" sldId="305"/>
            <ac:graphicFrameMk id="19" creationId="{6AD40F6E-3C07-8A34-53F8-DE20EF72E527}"/>
          </ac:graphicFrameMkLst>
        </pc:graphicFrameChg>
        <pc:graphicFrameChg chg="del">
          <ac:chgData name="Brzus, Michal" userId="S::mbrzus@uiowa.edu::dba46872-ba84-4be5-8839-78828e31737b" providerId="AD" clId="Web-{DA5ED696-F846-6905-946E-442E92EB175E}" dt="2024-05-03T13:56:31.850" v="217"/>
          <ac:graphicFrameMkLst>
            <pc:docMk/>
            <pc:sldMk cId="2118006908" sldId="305"/>
            <ac:graphicFrameMk id="816" creationId="{97DDBD7B-AF7F-3A1A-1155-3C71FBE8329D}"/>
          </ac:graphicFrameMkLst>
        </pc:graphicFrameChg>
      </pc:sldChg>
      <pc:sldChg chg="modSp del">
        <pc:chgData name="Brzus, Michal" userId="S::mbrzus@uiowa.edu::dba46872-ba84-4be5-8839-78828e31737b" providerId="AD" clId="Web-{DA5ED696-F846-6905-946E-442E92EB175E}" dt="2024-05-03T14:27:19.905" v="296"/>
        <pc:sldMkLst>
          <pc:docMk/>
          <pc:sldMk cId="2293278306" sldId="307"/>
        </pc:sldMkLst>
        <pc:picChg chg="mod">
          <ac:chgData name="Brzus, Michal" userId="S::mbrzus@uiowa.edu::dba46872-ba84-4be5-8839-78828e31737b" providerId="AD" clId="Web-{DA5ED696-F846-6905-946E-442E92EB175E}" dt="2024-05-03T14:25:44.983" v="283" actId="1076"/>
          <ac:picMkLst>
            <pc:docMk/>
            <pc:sldMk cId="2293278306" sldId="307"/>
            <ac:picMk id="6" creationId="{827C100F-2AAA-84F6-AA6C-D9975C95C5C1}"/>
          </ac:picMkLst>
        </pc:picChg>
      </pc:sldChg>
      <pc:sldChg chg="addSp delSp modSp add ord replId">
        <pc:chgData name="Brzus, Michal" userId="S::mbrzus@uiowa.edu::dba46872-ba84-4be5-8839-78828e31737b" providerId="AD" clId="Web-{DA5ED696-F846-6905-946E-442E92EB175E}" dt="2024-05-03T14:28:55.218" v="309" actId="1076"/>
        <pc:sldMkLst>
          <pc:docMk/>
          <pc:sldMk cId="3592387565" sldId="308"/>
        </pc:sldMkLst>
        <pc:spChg chg="mod">
          <ac:chgData name="Brzus, Michal" userId="S::mbrzus@uiowa.edu::dba46872-ba84-4be5-8839-78828e31737b" providerId="AD" clId="Web-{DA5ED696-F846-6905-946E-442E92EB175E}" dt="2024-05-03T14:26:45.171" v="291" actId="20577"/>
          <ac:spMkLst>
            <pc:docMk/>
            <pc:sldMk cId="3592387565" sldId="308"/>
            <ac:spMk id="2" creationId="{0F5C2BEF-660D-D9DB-7F34-B3A7A2573D67}"/>
          </ac:spMkLst>
        </pc:spChg>
        <pc:grpChg chg="add mod">
          <ac:chgData name="Brzus, Michal" userId="S::mbrzus@uiowa.edu::dba46872-ba84-4be5-8839-78828e31737b" providerId="AD" clId="Web-{DA5ED696-F846-6905-946E-442E92EB175E}" dt="2024-05-03T14:28:41.546" v="308" actId="1076"/>
          <ac:grpSpMkLst>
            <pc:docMk/>
            <pc:sldMk cId="3592387565" sldId="308"/>
            <ac:grpSpMk id="14" creationId="{943C6CDC-DB37-F25A-E2D6-2C0427924227}"/>
          </ac:grpSpMkLst>
        </pc:grpChg>
        <pc:picChg chg="add mod">
          <ac:chgData name="Brzus, Michal" userId="S::mbrzus@uiowa.edu::dba46872-ba84-4be5-8839-78828e31737b" providerId="AD" clId="Web-{DA5ED696-F846-6905-946E-442E92EB175E}" dt="2024-05-03T14:28:55.218" v="309" actId="1076"/>
          <ac:picMkLst>
            <pc:docMk/>
            <pc:sldMk cId="3592387565" sldId="308"/>
            <ac:picMk id="5" creationId="{0248DEE2-C059-27B6-CE52-ED3AEFC55029}"/>
          </ac:picMkLst>
        </pc:picChg>
        <pc:picChg chg="add mod">
          <ac:chgData name="Brzus, Michal" userId="S::mbrzus@uiowa.edu::dba46872-ba84-4be5-8839-78828e31737b" providerId="AD" clId="Web-{DA5ED696-F846-6905-946E-442E92EB175E}" dt="2024-05-03T14:27:36.093" v="299" actId="14100"/>
          <ac:picMkLst>
            <pc:docMk/>
            <pc:sldMk cId="3592387565" sldId="308"/>
            <ac:picMk id="7" creationId="{B49264A8-24E4-4B67-6591-0321FC648F82}"/>
          </ac:picMkLst>
        </pc:picChg>
        <pc:picChg chg="add mod">
          <ac:chgData name="Brzus, Michal" userId="S::mbrzus@uiowa.edu::dba46872-ba84-4be5-8839-78828e31737b" providerId="AD" clId="Web-{DA5ED696-F846-6905-946E-442E92EB175E}" dt="2024-05-03T14:27:24.843" v="297" actId="1076"/>
          <ac:picMkLst>
            <pc:docMk/>
            <pc:sldMk cId="3592387565" sldId="308"/>
            <ac:picMk id="10" creationId="{8210AB04-5E3F-71C0-4D9A-BACAF78FE874}"/>
          </ac:picMkLst>
        </pc:picChg>
        <pc:picChg chg="del">
          <ac:chgData name="Brzus, Michal" userId="S::mbrzus@uiowa.edu::dba46872-ba84-4be5-8839-78828e31737b" providerId="AD" clId="Web-{DA5ED696-F846-6905-946E-442E92EB175E}" dt="2024-05-03T14:26:55.686" v="292"/>
          <ac:picMkLst>
            <pc:docMk/>
            <pc:sldMk cId="3592387565" sldId="308"/>
            <ac:picMk id="21" creationId="{5F8F1EAA-15B4-E5F4-E9D2-58C07865C4D5}"/>
          </ac:picMkLst>
        </pc:picChg>
      </pc:sldChg>
    </pc:docChg>
  </pc:docChgLst>
  <pc:docChgLst>
    <pc:chgData name="Brzus, Michal" userId="S::mbrzus@uiowa.edu::dba46872-ba84-4be5-8839-78828e31737b" providerId="AD" clId="Web-{A4B1E2E7-837D-B6D5-56DB-D1F47A375C4C}"/>
    <pc:docChg chg="modSld">
      <pc:chgData name="Brzus, Michal" userId="S::mbrzus@uiowa.edu::dba46872-ba84-4be5-8839-78828e31737b" providerId="AD" clId="Web-{A4B1E2E7-837D-B6D5-56DB-D1F47A375C4C}" dt="2024-05-03T15:54:03.462" v="11"/>
      <pc:docMkLst>
        <pc:docMk/>
      </pc:docMkLst>
      <pc:sldChg chg="addAnim delAnim">
        <pc:chgData name="Brzus, Michal" userId="S::mbrzus@uiowa.edu::dba46872-ba84-4be5-8839-78828e31737b" providerId="AD" clId="Web-{A4B1E2E7-837D-B6D5-56DB-D1F47A375C4C}" dt="2024-05-03T14:59:00.355" v="3"/>
        <pc:sldMkLst>
          <pc:docMk/>
          <pc:sldMk cId="1650736270" sldId="289"/>
        </pc:sldMkLst>
      </pc:sldChg>
      <pc:sldChg chg="addAnim delAnim">
        <pc:chgData name="Brzus, Michal" userId="S::mbrzus@uiowa.edu::dba46872-ba84-4be5-8839-78828e31737b" providerId="AD" clId="Web-{A4B1E2E7-837D-B6D5-56DB-D1F47A375C4C}" dt="2024-05-03T15:54:03.462" v="11"/>
        <pc:sldMkLst>
          <pc:docMk/>
          <pc:sldMk cId="3616326128" sldId="295"/>
        </pc:sldMkLst>
      </pc:sldChg>
      <pc:sldChg chg="delAnim">
        <pc:chgData name="Brzus, Michal" userId="S::mbrzus@uiowa.edu::dba46872-ba84-4be5-8839-78828e31737b" providerId="AD" clId="Web-{A4B1E2E7-837D-B6D5-56DB-D1F47A375C4C}" dt="2024-05-03T15:06:42.683" v="6"/>
        <pc:sldMkLst>
          <pc:docMk/>
          <pc:sldMk cId="3507535883" sldId="302"/>
        </pc:sldMkLst>
      </pc:sldChg>
    </pc:docChg>
  </pc:docChgLst>
  <pc:docChgLst>
    <pc:chgData name="Brzus, Michal" userId="S::mbrzus@uiowa.edu::dba46872-ba84-4be5-8839-78828e31737b" providerId="AD" clId="Web-{74812B09-B6B4-165D-3456-738CF3774791}"/>
    <pc:docChg chg="addSld delSld modSld sldOrd">
      <pc:chgData name="Brzus, Michal" userId="S::mbrzus@uiowa.edu::dba46872-ba84-4be5-8839-78828e31737b" providerId="AD" clId="Web-{74812B09-B6B4-165D-3456-738CF3774791}" dt="2024-05-02T23:30:00.865" v="767"/>
      <pc:docMkLst>
        <pc:docMk/>
      </pc:docMkLst>
      <pc:sldChg chg="del">
        <pc:chgData name="Brzus, Michal" userId="S::mbrzus@uiowa.edu::dba46872-ba84-4be5-8839-78828e31737b" providerId="AD" clId="Web-{74812B09-B6B4-165D-3456-738CF3774791}" dt="2024-05-02T20:35:11.241" v="70"/>
        <pc:sldMkLst>
          <pc:docMk/>
          <pc:sldMk cId="935491636" sldId="257"/>
        </pc:sldMkLst>
      </pc:sldChg>
      <pc:sldChg chg="del">
        <pc:chgData name="Brzus, Michal" userId="S::mbrzus@uiowa.edu::dba46872-ba84-4be5-8839-78828e31737b" providerId="AD" clId="Web-{74812B09-B6B4-165D-3456-738CF3774791}" dt="2024-05-02T23:20:18.669" v="749"/>
        <pc:sldMkLst>
          <pc:docMk/>
          <pc:sldMk cId="128564831" sldId="259"/>
        </pc:sldMkLst>
      </pc:sldChg>
      <pc:sldChg chg="del">
        <pc:chgData name="Brzus, Michal" userId="S::mbrzus@uiowa.edu::dba46872-ba84-4be5-8839-78828e31737b" providerId="AD" clId="Web-{74812B09-B6B4-165D-3456-738CF3774791}" dt="2024-05-02T23:20:18.669" v="748"/>
        <pc:sldMkLst>
          <pc:docMk/>
          <pc:sldMk cId="2866107298" sldId="261"/>
        </pc:sldMkLst>
      </pc:sldChg>
      <pc:sldChg chg="del">
        <pc:chgData name="Brzus, Michal" userId="S::mbrzus@uiowa.edu::dba46872-ba84-4be5-8839-78828e31737b" providerId="AD" clId="Web-{74812B09-B6B4-165D-3456-738CF3774791}" dt="2024-05-02T23:20:18.669" v="747"/>
        <pc:sldMkLst>
          <pc:docMk/>
          <pc:sldMk cId="1362331816" sldId="262"/>
        </pc:sldMkLst>
      </pc:sldChg>
      <pc:sldChg chg="del">
        <pc:chgData name="Brzus, Michal" userId="S::mbrzus@uiowa.edu::dba46872-ba84-4be5-8839-78828e31737b" providerId="AD" clId="Web-{74812B09-B6B4-165D-3456-738CF3774791}" dt="2024-05-02T21:50:35.284" v="501"/>
        <pc:sldMkLst>
          <pc:docMk/>
          <pc:sldMk cId="213559280" sldId="267"/>
        </pc:sldMkLst>
      </pc:sldChg>
      <pc:sldChg chg="del">
        <pc:chgData name="Brzus, Michal" userId="S::mbrzus@uiowa.edu::dba46872-ba84-4be5-8839-78828e31737b" providerId="AD" clId="Web-{74812B09-B6B4-165D-3456-738CF3774791}" dt="2024-05-02T21:17:09.210" v="286"/>
        <pc:sldMkLst>
          <pc:docMk/>
          <pc:sldMk cId="3320660171" sldId="268"/>
        </pc:sldMkLst>
      </pc:sldChg>
      <pc:sldChg chg="del">
        <pc:chgData name="Brzus, Michal" userId="S::mbrzus@uiowa.edu::dba46872-ba84-4be5-8839-78828e31737b" providerId="AD" clId="Web-{74812B09-B6B4-165D-3456-738CF3774791}" dt="2024-05-02T20:35:11.241" v="69"/>
        <pc:sldMkLst>
          <pc:docMk/>
          <pc:sldMk cId="1441974589" sldId="272"/>
        </pc:sldMkLst>
      </pc:sldChg>
      <pc:sldChg chg="del">
        <pc:chgData name="Brzus, Michal" userId="S::mbrzus@uiowa.edu::dba46872-ba84-4be5-8839-78828e31737b" providerId="AD" clId="Web-{74812B09-B6B4-165D-3456-738CF3774791}" dt="2024-05-02T20:35:11.241" v="68"/>
        <pc:sldMkLst>
          <pc:docMk/>
          <pc:sldMk cId="404492410" sldId="273"/>
        </pc:sldMkLst>
      </pc:sldChg>
      <pc:sldChg chg="del">
        <pc:chgData name="Brzus, Michal" userId="S::mbrzus@uiowa.edu::dba46872-ba84-4be5-8839-78828e31737b" providerId="AD" clId="Web-{74812B09-B6B4-165D-3456-738CF3774791}" dt="2024-05-02T22:13:34.637" v="733"/>
        <pc:sldMkLst>
          <pc:docMk/>
          <pc:sldMk cId="252537164" sldId="284"/>
        </pc:sldMkLst>
      </pc:sldChg>
      <pc:sldChg chg="modSp add ord replId">
        <pc:chgData name="Brzus, Michal" userId="S::mbrzus@uiowa.edu::dba46872-ba84-4be5-8839-78828e31737b" providerId="AD" clId="Web-{74812B09-B6B4-165D-3456-738CF3774791}" dt="2024-05-02T20:30:14.661" v="48" actId="1076"/>
        <pc:sldMkLst>
          <pc:docMk/>
          <pc:sldMk cId="896982512" sldId="286"/>
        </pc:sldMkLst>
        <pc:spChg chg="mod">
          <ac:chgData name="Brzus, Michal" userId="S::mbrzus@uiowa.edu::dba46872-ba84-4be5-8839-78828e31737b" providerId="AD" clId="Web-{74812B09-B6B4-165D-3456-738CF3774791}" dt="2024-05-02T20:29:58.395" v="46" actId="14100"/>
          <ac:spMkLst>
            <pc:docMk/>
            <pc:sldMk cId="896982512" sldId="286"/>
            <ac:spMk id="5" creationId="{01636EF1-09AA-3CD1-181C-C10170CDD5EB}"/>
          </ac:spMkLst>
        </pc:spChg>
        <pc:spChg chg="mod">
          <ac:chgData name="Brzus, Michal" userId="S::mbrzus@uiowa.edu::dba46872-ba84-4be5-8839-78828e31737b" providerId="AD" clId="Web-{74812B09-B6B4-165D-3456-738CF3774791}" dt="2024-05-02T20:30:14.661" v="48" actId="1076"/>
          <ac:spMkLst>
            <pc:docMk/>
            <pc:sldMk cId="896982512" sldId="286"/>
            <ac:spMk id="7" creationId="{F5A854DD-5A13-6B22-CD00-F7A3B0839B12}"/>
          </ac:spMkLst>
        </pc:spChg>
        <pc:spChg chg="mod">
          <ac:chgData name="Brzus, Michal" userId="S::mbrzus@uiowa.edu::dba46872-ba84-4be5-8839-78828e31737b" providerId="AD" clId="Web-{74812B09-B6B4-165D-3456-738CF3774791}" dt="2024-05-02T20:30:07.473" v="47" actId="1076"/>
          <ac:spMkLst>
            <pc:docMk/>
            <pc:sldMk cId="896982512" sldId="286"/>
            <ac:spMk id="13" creationId="{8A8A2D2D-3986-7C80-6C57-912DF2B0FD6C}"/>
          </ac:spMkLst>
        </pc:spChg>
      </pc:sldChg>
      <pc:sldChg chg="delSp modSp add ord replId">
        <pc:chgData name="Brzus, Michal" userId="S::mbrzus@uiowa.edu::dba46872-ba84-4be5-8839-78828e31737b" providerId="AD" clId="Web-{74812B09-B6B4-165D-3456-738CF3774791}" dt="2024-05-02T20:31:29.396" v="58" actId="20577"/>
        <pc:sldMkLst>
          <pc:docMk/>
          <pc:sldMk cId="3503031230" sldId="288"/>
        </pc:sldMkLst>
        <pc:spChg chg="mod">
          <ac:chgData name="Brzus, Michal" userId="S::mbrzus@uiowa.edu::dba46872-ba84-4be5-8839-78828e31737b" providerId="AD" clId="Web-{74812B09-B6B4-165D-3456-738CF3774791}" dt="2024-05-02T20:31:29.396" v="58" actId="20577"/>
          <ac:spMkLst>
            <pc:docMk/>
            <pc:sldMk cId="3503031230" sldId="288"/>
            <ac:spMk id="5" creationId="{01636EF1-09AA-3CD1-181C-C10170CDD5EB}"/>
          </ac:spMkLst>
        </pc:spChg>
        <pc:spChg chg="del">
          <ac:chgData name="Brzus, Michal" userId="S::mbrzus@uiowa.edu::dba46872-ba84-4be5-8839-78828e31737b" providerId="AD" clId="Web-{74812B09-B6B4-165D-3456-738CF3774791}" dt="2024-05-02T20:31:18.771" v="52"/>
          <ac:spMkLst>
            <pc:docMk/>
            <pc:sldMk cId="3503031230" sldId="288"/>
            <ac:spMk id="7" creationId="{F5A854DD-5A13-6B22-CD00-F7A3B0839B12}"/>
          </ac:spMkLst>
        </pc:spChg>
      </pc:sldChg>
      <pc:sldChg chg="modSp add mod replId setBg addAnim">
        <pc:chgData name="Brzus, Michal" userId="S::mbrzus@uiowa.edu::dba46872-ba84-4be5-8839-78828e31737b" providerId="AD" clId="Web-{74812B09-B6B4-165D-3456-738CF3774791}" dt="2024-05-02T23:30:00.865" v="767"/>
        <pc:sldMkLst>
          <pc:docMk/>
          <pc:sldMk cId="1650736270" sldId="289"/>
        </pc:sldMkLst>
        <pc:spChg chg="mod">
          <ac:chgData name="Brzus, Michal" userId="S::mbrzus@uiowa.edu::dba46872-ba84-4be5-8839-78828e31737b" providerId="AD" clId="Web-{74812B09-B6B4-165D-3456-738CF3774791}" dt="2024-05-02T20:33:29.912" v="67"/>
          <ac:spMkLst>
            <pc:docMk/>
            <pc:sldMk cId="1650736270" sldId="289"/>
            <ac:spMk id="3" creationId="{F1003176-8263-EE31-B198-FE88AC88AAFD}"/>
          </ac:spMkLst>
        </pc:spChg>
        <pc:spChg chg="mod">
          <ac:chgData name="Brzus, Michal" userId="S::mbrzus@uiowa.edu::dba46872-ba84-4be5-8839-78828e31737b" providerId="AD" clId="Web-{74812B09-B6B4-165D-3456-738CF3774791}" dt="2024-05-02T20:33:07.490" v="65"/>
          <ac:spMkLst>
            <pc:docMk/>
            <pc:sldMk cId="1650736270" sldId="289"/>
            <ac:spMk id="11" creationId="{BEB0ADC6-9061-BC44-1D7E-E33BF8249057}"/>
          </ac:spMkLst>
        </pc:spChg>
        <pc:spChg chg="mod">
          <ac:chgData name="Brzus, Michal" userId="S::mbrzus@uiowa.edu::dba46872-ba84-4be5-8839-78828e31737b" providerId="AD" clId="Web-{74812B09-B6B4-165D-3456-738CF3774791}" dt="2024-05-02T20:33:07.506" v="66"/>
          <ac:spMkLst>
            <pc:docMk/>
            <pc:sldMk cId="1650736270" sldId="289"/>
            <ac:spMk id="12" creationId="{B8DC29AF-B4A9-2D7C-B95D-A70315114F7D}"/>
          </ac:spMkLst>
        </pc:spChg>
        <pc:picChg chg="mod">
          <ac:chgData name="Brzus, Michal" userId="S::mbrzus@uiowa.edu::dba46872-ba84-4be5-8839-78828e31737b" providerId="AD" clId="Web-{74812B09-B6B4-165D-3456-738CF3774791}" dt="2024-05-02T20:43:24.572" v="71" actId="1076"/>
          <ac:picMkLst>
            <pc:docMk/>
            <pc:sldMk cId="1650736270" sldId="289"/>
            <ac:picMk id="10" creationId="{64137A3B-120A-3E67-962C-673E206360B1}"/>
          </ac:picMkLst>
        </pc:picChg>
        <pc:picChg chg="mod">
          <ac:chgData name="Brzus, Michal" userId="S::mbrzus@uiowa.edu::dba46872-ba84-4be5-8839-78828e31737b" providerId="AD" clId="Web-{74812B09-B6B4-165D-3456-738CF3774791}" dt="2024-05-02T20:43:25.947" v="72" actId="1076"/>
          <ac:picMkLst>
            <pc:docMk/>
            <pc:sldMk cId="1650736270" sldId="289"/>
            <ac:picMk id="14" creationId="{1BCEA2DE-AE03-E836-AE97-9C81440CDA70}"/>
          </ac:picMkLst>
        </pc:picChg>
      </pc:sldChg>
      <pc:sldChg chg="add del replId">
        <pc:chgData name="Brzus, Michal" userId="S::mbrzus@uiowa.edu::dba46872-ba84-4be5-8839-78828e31737b" providerId="AD" clId="Web-{74812B09-B6B4-165D-3456-738CF3774791}" dt="2024-05-02T20:32:19.287" v="60"/>
        <pc:sldMkLst>
          <pc:docMk/>
          <pc:sldMk cId="3246410457" sldId="289"/>
        </pc:sldMkLst>
      </pc:sldChg>
      <pc:sldChg chg="addSp delSp modSp add ord replId">
        <pc:chgData name="Brzus, Michal" userId="S::mbrzus@uiowa.edu::dba46872-ba84-4be5-8839-78828e31737b" providerId="AD" clId="Web-{74812B09-B6B4-165D-3456-738CF3774791}" dt="2024-05-02T22:12:11.824" v="732" actId="1076"/>
        <pc:sldMkLst>
          <pc:docMk/>
          <pc:sldMk cId="1183128942" sldId="290"/>
        </pc:sldMkLst>
        <pc:spChg chg="mod">
          <ac:chgData name="Brzus, Michal" userId="S::mbrzus@uiowa.edu::dba46872-ba84-4be5-8839-78828e31737b" providerId="AD" clId="Web-{74812B09-B6B4-165D-3456-738CF3774791}" dt="2024-05-02T21:39:10.468" v="480" actId="20577"/>
          <ac:spMkLst>
            <pc:docMk/>
            <pc:sldMk cId="1183128942" sldId="290"/>
            <ac:spMk id="2" creationId="{0F5C2BEF-660D-D9DB-7F34-B3A7A2573D67}"/>
          </ac:spMkLst>
        </pc:spChg>
        <pc:spChg chg="add mod ord topLvl">
          <ac:chgData name="Brzus, Michal" userId="S::mbrzus@uiowa.edu::dba46872-ba84-4be5-8839-78828e31737b" providerId="AD" clId="Web-{74812B09-B6B4-165D-3456-738CF3774791}" dt="2024-05-02T22:05:48.181" v="700"/>
          <ac:spMkLst>
            <pc:docMk/>
            <pc:sldMk cId="1183128942" sldId="290"/>
            <ac:spMk id="17" creationId="{6D77D506-EF60-2326-4661-BDD68DE3DFC1}"/>
          </ac:spMkLst>
        </pc:spChg>
        <pc:spChg chg="add del mod">
          <ac:chgData name="Brzus, Michal" userId="S::mbrzus@uiowa.edu::dba46872-ba84-4be5-8839-78828e31737b" providerId="AD" clId="Web-{74812B09-B6B4-165D-3456-738CF3774791}" dt="2024-05-02T20:53:24.201" v="111"/>
          <ac:spMkLst>
            <pc:docMk/>
            <pc:sldMk cId="1183128942" sldId="290"/>
            <ac:spMk id="18" creationId="{35B39278-ED4B-7036-D71C-E350E2D8997E}"/>
          </ac:spMkLst>
        </pc:spChg>
        <pc:spChg chg="add mod topLvl">
          <ac:chgData name="Brzus, Michal" userId="S::mbrzus@uiowa.edu::dba46872-ba84-4be5-8839-78828e31737b" providerId="AD" clId="Web-{74812B09-B6B4-165D-3456-738CF3774791}" dt="2024-05-02T22:05:48.181" v="698"/>
          <ac:spMkLst>
            <pc:docMk/>
            <pc:sldMk cId="1183128942" sldId="290"/>
            <ac:spMk id="20" creationId="{C62D1499-CF1B-0CA4-74EB-EBE3482D825B}"/>
          </ac:spMkLst>
        </pc:spChg>
        <pc:spChg chg="add mod topLvl">
          <ac:chgData name="Brzus, Michal" userId="S::mbrzus@uiowa.edu::dba46872-ba84-4be5-8839-78828e31737b" providerId="AD" clId="Web-{74812B09-B6B4-165D-3456-738CF3774791}" dt="2024-05-02T22:05:48.181" v="697"/>
          <ac:spMkLst>
            <pc:docMk/>
            <pc:sldMk cId="1183128942" sldId="290"/>
            <ac:spMk id="21" creationId="{E374A651-6371-F1B4-B2A6-0C61519FAFE8}"/>
          </ac:spMkLst>
        </pc:spChg>
        <pc:spChg chg="add del">
          <ac:chgData name="Brzus, Michal" userId="S::mbrzus@uiowa.edu::dba46872-ba84-4be5-8839-78828e31737b" providerId="AD" clId="Web-{74812B09-B6B4-165D-3456-738CF3774791}" dt="2024-05-02T20:59:27.609" v="134"/>
          <ac:spMkLst>
            <pc:docMk/>
            <pc:sldMk cId="1183128942" sldId="290"/>
            <ac:spMk id="22" creationId="{E25FB0B3-3BDB-EB2B-E246-454618813555}"/>
          </ac:spMkLst>
        </pc:spChg>
        <pc:spChg chg="add mod topLvl">
          <ac:chgData name="Brzus, Michal" userId="S::mbrzus@uiowa.edu::dba46872-ba84-4be5-8839-78828e31737b" providerId="AD" clId="Web-{74812B09-B6B4-165D-3456-738CF3774791}" dt="2024-05-02T22:05:48.181" v="696"/>
          <ac:spMkLst>
            <pc:docMk/>
            <pc:sldMk cId="1183128942" sldId="290"/>
            <ac:spMk id="23" creationId="{EA7128C1-6E84-32DE-441A-BC8F4CF457CE}"/>
          </ac:spMkLst>
        </pc:spChg>
        <pc:spChg chg="add mod topLvl">
          <ac:chgData name="Brzus, Michal" userId="S::mbrzus@uiowa.edu::dba46872-ba84-4be5-8839-78828e31737b" providerId="AD" clId="Web-{74812B09-B6B4-165D-3456-738CF3774791}" dt="2024-05-02T22:05:48.181" v="695"/>
          <ac:spMkLst>
            <pc:docMk/>
            <pc:sldMk cId="1183128942" sldId="290"/>
            <ac:spMk id="24" creationId="{6F18A99F-2498-46A2-7EE6-C78F9B797061}"/>
          </ac:spMkLst>
        </pc:spChg>
        <pc:spChg chg="add mod">
          <ac:chgData name="Brzus, Michal" userId="S::mbrzus@uiowa.edu::dba46872-ba84-4be5-8839-78828e31737b" providerId="AD" clId="Web-{74812B09-B6B4-165D-3456-738CF3774791}" dt="2024-05-02T22:05:48.181" v="694"/>
          <ac:spMkLst>
            <pc:docMk/>
            <pc:sldMk cId="1183128942" sldId="290"/>
            <ac:spMk id="25" creationId="{E7F06186-0E95-AAF2-607E-E68D3B3FA926}"/>
          </ac:spMkLst>
        </pc:spChg>
        <pc:spChg chg="add del mod">
          <ac:chgData name="Brzus, Michal" userId="S::mbrzus@uiowa.edu::dba46872-ba84-4be5-8839-78828e31737b" providerId="AD" clId="Web-{74812B09-B6B4-165D-3456-738CF3774791}" dt="2024-05-02T21:05:29.315" v="199"/>
          <ac:spMkLst>
            <pc:docMk/>
            <pc:sldMk cId="1183128942" sldId="290"/>
            <ac:spMk id="26" creationId="{5437B3B2-4ED1-AD3C-0B2B-B48CE5F5722B}"/>
          </ac:spMkLst>
        </pc:spChg>
        <pc:spChg chg="add mod">
          <ac:chgData name="Brzus, Michal" userId="S::mbrzus@uiowa.edu::dba46872-ba84-4be5-8839-78828e31737b" providerId="AD" clId="Web-{74812B09-B6B4-165D-3456-738CF3774791}" dt="2024-05-02T22:05:48.181" v="693"/>
          <ac:spMkLst>
            <pc:docMk/>
            <pc:sldMk cId="1183128942" sldId="290"/>
            <ac:spMk id="27" creationId="{6E989022-09E3-6DC1-D267-EB6DC1AC6269}"/>
          </ac:spMkLst>
        </pc:spChg>
        <pc:spChg chg="mod">
          <ac:chgData name="Brzus, Michal" userId="S::mbrzus@uiowa.edu::dba46872-ba84-4be5-8839-78828e31737b" providerId="AD" clId="Web-{74812B09-B6B4-165D-3456-738CF3774791}" dt="2024-05-02T22:05:48.181" v="692"/>
          <ac:spMkLst>
            <pc:docMk/>
            <pc:sldMk cId="1183128942" sldId="290"/>
            <ac:spMk id="30" creationId="{19611924-9241-8636-4F4F-3A89627BC983}"/>
          </ac:spMkLst>
        </pc:spChg>
        <pc:spChg chg="mod">
          <ac:chgData name="Brzus, Michal" userId="S::mbrzus@uiowa.edu::dba46872-ba84-4be5-8839-78828e31737b" providerId="AD" clId="Web-{74812B09-B6B4-165D-3456-738CF3774791}" dt="2024-05-02T22:05:48.181" v="691"/>
          <ac:spMkLst>
            <pc:docMk/>
            <pc:sldMk cId="1183128942" sldId="290"/>
            <ac:spMk id="31" creationId="{50780C17-57E6-4F89-F93E-E72B2B801942}"/>
          </ac:spMkLst>
        </pc:spChg>
        <pc:spChg chg="add mod topLvl">
          <ac:chgData name="Brzus, Michal" userId="S::mbrzus@uiowa.edu::dba46872-ba84-4be5-8839-78828e31737b" providerId="AD" clId="Web-{74812B09-B6B4-165D-3456-738CF3774791}" dt="2024-05-02T22:05:48.181" v="702"/>
          <ac:spMkLst>
            <pc:docMk/>
            <pc:sldMk cId="1183128942" sldId="290"/>
            <ac:spMk id="33" creationId="{558ADE7E-695C-1AB0-0423-03EF2932C161}"/>
          </ac:spMkLst>
        </pc:spChg>
        <pc:spChg chg="add mod topLvl">
          <ac:chgData name="Brzus, Michal" userId="S::mbrzus@uiowa.edu::dba46872-ba84-4be5-8839-78828e31737b" providerId="AD" clId="Web-{74812B09-B6B4-165D-3456-738CF3774791}" dt="2024-05-02T22:05:48.181" v="690"/>
          <ac:spMkLst>
            <pc:docMk/>
            <pc:sldMk cId="1183128942" sldId="290"/>
            <ac:spMk id="34" creationId="{C055F38B-4832-F9D1-B2FE-EE2D653304AE}"/>
          </ac:spMkLst>
        </pc:spChg>
        <pc:spChg chg="add mod topLvl">
          <ac:chgData name="Brzus, Michal" userId="S::mbrzus@uiowa.edu::dba46872-ba84-4be5-8839-78828e31737b" providerId="AD" clId="Web-{74812B09-B6B4-165D-3456-738CF3774791}" dt="2024-05-02T22:05:48.181" v="689"/>
          <ac:spMkLst>
            <pc:docMk/>
            <pc:sldMk cId="1183128942" sldId="290"/>
            <ac:spMk id="35" creationId="{D7A0BFCA-A5B0-A897-BDFE-80BDC9C090C3}"/>
          </ac:spMkLst>
        </pc:spChg>
        <pc:spChg chg="add mod topLvl">
          <ac:chgData name="Brzus, Michal" userId="S::mbrzus@uiowa.edu::dba46872-ba84-4be5-8839-78828e31737b" providerId="AD" clId="Web-{74812B09-B6B4-165D-3456-738CF3774791}" dt="2024-05-02T22:05:48.181" v="688"/>
          <ac:spMkLst>
            <pc:docMk/>
            <pc:sldMk cId="1183128942" sldId="290"/>
            <ac:spMk id="41" creationId="{2F3EA462-1F0F-8CD3-6351-C96C79960B3C}"/>
          </ac:spMkLst>
        </pc:spChg>
        <pc:spChg chg="add mod topLvl">
          <ac:chgData name="Brzus, Michal" userId="S::mbrzus@uiowa.edu::dba46872-ba84-4be5-8839-78828e31737b" providerId="AD" clId="Web-{74812B09-B6B4-165D-3456-738CF3774791}" dt="2024-05-02T22:00:11.835" v="620"/>
          <ac:spMkLst>
            <pc:docMk/>
            <pc:sldMk cId="1183128942" sldId="290"/>
            <ac:spMk id="43" creationId="{D0AD2B9B-20BA-1002-1FF3-25DAB786E2D4}"/>
          </ac:spMkLst>
        </pc:spChg>
        <pc:spChg chg="add mod topLvl">
          <ac:chgData name="Brzus, Michal" userId="S::mbrzus@uiowa.edu::dba46872-ba84-4be5-8839-78828e31737b" providerId="AD" clId="Web-{74812B09-B6B4-165D-3456-738CF3774791}" dt="2024-05-02T22:00:11.835" v="620"/>
          <ac:spMkLst>
            <pc:docMk/>
            <pc:sldMk cId="1183128942" sldId="290"/>
            <ac:spMk id="44" creationId="{786F39D3-6C0F-A88E-C844-7F172BC6B041}"/>
          </ac:spMkLst>
        </pc:spChg>
        <pc:spChg chg="add mod topLvl">
          <ac:chgData name="Brzus, Michal" userId="S::mbrzus@uiowa.edu::dba46872-ba84-4be5-8839-78828e31737b" providerId="AD" clId="Web-{74812B09-B6B4-165D-3456-738CF3774791}" dt="2024-05-02T22:00:11.835" v="620"/>
          <ac:spMkLst>
            <pc:docMk/>
            <pc:sldMk cId="1183128942" sldId="290"/>
            <ac:spMk id="45" creationId="{F2E3151D-91AB-9ABC-76DF-8154BB5189F0}"/>
          </ac:spMkLst>
        </pc:spChg>
        <pc:spChg chg="add mod topLvl">
          <ac:chgData name="Brzus, Michal" userId="S::mbrzus@uiowa.edu::dba46872-ba84-4be5-8839-78828e31737b" providerId="AD" clId="Web-{74812B09-B6B4-165D-3456-738CF3774791}" dt="2024-05-02T22:08:30.869" v="708" actId="14100"/>
          <ac:spMkLst>
            <pc:docMk/>
            <pc:sldMk cId="1183128942" sldId="290"/>
            <ac:spMk id="56" creationId="{509E6A65-2DDD-247F-B21C-863628B00F5A}"/>
          </ac:spMkLst>
        </pc:spChg>
        <pc:spChg chg="add del mod topLvl">
          <ac:chgData name="Brzus, Michal" userId="S::mbrzus@uiowa.edu::dba46872-ba84-4be5-8839-78828e31737b" providerId="AD" clId="Web-{74812B09-B6B4-165D-3456-738CF3774791}" dt="2024-05-02T22:07:47.338" v="703"/>
          <ac:spMkLst>
            <pc:docMk/>
            <pc:sldMk cId="1183128942" sldId="290"/>
            <ac:spMk id="60" creationId="{0003620D-AB89-8DE3-C616-E497CC9E8203}"/>
          </ac:spMkLst>
        </pc:spChg>
        <pc:spChg chg="add del mod topLvl">
          <ac:chgData name="Brzus, Michal" userId="S::mbrzus@uiowa.edu::dba46872-ba84-4be5-8839-78828e31737b" providerId="AD" clId="Web-{74812B09-B6B4-165D-3456-738CF3774791}" dt="2024-05-02T22:07:55.791" v="704"/>
          <ac:spMkLst>
            <pc:docMk/>
            <pc:sldMk cId="1183128942" sldId="290"/>
            <ac:spMk id="62" creationId="{C5A7D1FE-A57C-9B28-D48C-BAAA910D7EA5}"/>
          </ac:spMkLst>
        </pc:spChg>
        <pc:spChg chg="add mod">
          <ac:chgData name="Brzus, Michal" userId="S::mbrzus@uiowa.edu::dba46872-ba84-4be5-8839-78828e31737b" providerId="AD" clId="Web-{74812B09-B6B4-165D-3456-738CF3774791}" dt="2024-05-02T22:08:36.760" v="709" actId="1076"/>
          <ac:spMkLst>
            <pc:docMk/>
            <pc:sldMk cId="1183128942" sldId="290"/>
            <ac:spMk id="70" creationId="{B9119112-9E0A-D69B-B9E8-FDC1AF372EBB}"/>
          </ac:spMkLst>
        </pc:spChg>
        <pc:grpChg chg="add mod">
          <ac:chgData name="Brzus, Michal" userId="S::mbrzus@uiowa.edu::dba46872-ba84-4be5-8839-78828e31737b" providerId="AD" clId="Web-{74812B09-B6B4-165D-3456-738CF3774791}" dt="2024-05-02T22:10:41.839" v="718" actId="1076"/>
          <ac:grpSpMkLst>
            <pc:docMk/>
            <pc:sldMk cId="1183128942" sldId="290"/>
            <ac:grpSpMk id="15" creationId="{6D5BBBBA-5D0E-09DA-0A09-5ABCD9E89A8B}"/>
          </ac:grpSpMkLst>
        </pc:grpChg>
        <pc:grpChg chg="add mod topLvl">
          <ac:chgData name="Brzus, Michal" userId="S::mbrzus@uiowa.edu::dba46872-ba84-4be5-8839-78828e31737b" providerId="AD" clId="Web-{74812B09-B6B4-165D-3456-738CF3774791}" dt="2024-05-02T21:31:54.824" v="407"/>
          <ac:grpSpMkLst>
            <pc:docMk/>
            <pc:sldMk cId="1183128942" sldId="290"/>
            <ac:grpSpMk id="28" creationId="{A2C51FD9-818B-4BDD-38B1-C24BFE633CFF}"/>
          </ac:grpSpMkLst>
        </pc:grpChg>
        <pc:grpChg chg="add mod topLvl">
          <ac:chgData name="Brzus, Michal" userId="S::mbrzus@uiowa.edu::dba46872-ba84-4be5-8839-78828e31737b" providerId="AD" clId="Web-{74812B09-B6B4-165D-3456-738CF3774791}" dt="2024-05-02T21:31:54.824" v="407"/>
          <ac:grpSpMkLst>
            <pc:docMk/>
            <pc:sldMk cId="1183128942" sldId="290"/>
            <ac:grpSpMk id="29" creationId="{B7D8A301-46DA-8E37-3C46-551BD2620C77}"/>
          </ac:grpSpMkLst>
        </pc:grpChg>
        <pc:grpChg chg="add del mod">
          <ac:chgData name="Brzus, Michal" userId="S::mbrzus@uiowa.edu::dba46872-ba84-4be5-8839-78828e31737b" providerId="AD" clId="Web-{74812B09-B6B4-165D-3456-738CF3774791}" dt="2024-05-02T21:23:52.181" v="328"/>
          <ac:grpSpMkLst>
            <pc:docMk/>
            <pc:sldMk cId="1183128942" sldId="290"/>
            <ac:grpSpMk id="37" creationId="{A0D687DC-D12B-E1C1-4C29-335159F5F215}"/>
          </ac:grpSpMkLst>
        </pc:grpChg>
        <pc:grpChg chg="add del mod topLvl">
          <ac:chgData name="Brzus, Michal" userId="S::mbrzus@uiowa.edu::dba46872-ba84-4be5-8839-78828e31737b" providerId="AD" clId="Web-{74812B09-B6B4-165D-3456-738CF3774791}" dt="2024-05-02T21:31:54.824" v="407"/>
          <ac:grpSpMkLst>
            <pc:docMk/>
            <pc:sldMk cId="1183128942" sldId="290"/>
            <ac:grpSpMk id="38" creationId="{9D34DDF4-9E34-817F-70A4-B987A1E1A8CA}"/>
          </ac:grpSpMkLst>
        </pc:grpChg>
        <pc:grpChg chg="add del mod">
          <ac:chgData name="Brzus, Michal" userId="S::mbrzus@uiowa.edu::dba46872-ba84-4be5-8839-78828e31737b" providerId="AD" clId="Web-{74812B09-B6B4-165D-3456-738CF3774791}" dt="2024-05-02T21:31:45.512" v="406"/>
          <ac:grpSpMkLst>
            <pc:docMk/>
            <pc:sldMk cId="1183128942" sldId="290"/>
            <ac:grpSpMk id="42" creationId="{BF1CDC8E-84AF-F031-CD49-DF13C589A406}"/>
          </ac:grpSpMkLst>
        </pc:grpChg>
        <pc:grpChg chg="add mod topLvl">
          <ac:chgData name="Brzus, Michal" userId="S::mbrzus@uiowa.edu::dba46872-ba84-4be5-8839-78828e31737b" providerId="AD" clId="Web-{74812B09-B6B4-165D-3456-738CF3774791}" dt="2024-05-02T21:55:08.270" v="550"/>
          <ac:grpSpMkLst>
            <pc:docMk/>
            <pc:sldMk cId="1183128942" sldId="290"/>
            <ac:grpSpMk id="46" creationId="{448AD889-C02D-F054-5E6D-83BB262A5F2B}"/>
          </ac:grpSpMkLst>
        </pc:grpChg>
        <pc:grpChg chg="add del mod">
          <ac:chgData name="Brzus, Michal" userId="S::mbrzus@uiowa.edu::dba46872-ba84-4be5-8839-78828e31737b" providerId="AD" clId="Web-{74812B09-B6B4-165D-3456-738CF3774791}" dt="2024-05-02T21:38:13.874" v="470"/>
          <ac:grpSpMkLst>
            <pc:docMk/>
            <pc:sldMk cId="1183128942" sldId="290"/>
            <ac:grpSpMk id="50" creationId="{D7FE9534-1A19-710C-AAC9-CAE1668D76F6}"/>
          </ac:grpSpMkLst>
        </pc:grpChg>
        <pc:grpChg chg="add del mod">
          <ac:chgData name="Brzus, Michal" userId="S::mbrzus@uiowa.edu::dba46872-ba84-4be5-8839-78828e31737b" providerId="AD" clId="Web-{74812B09-B6B4-165D-3456-738CF3774791}" dt="2024-05-02T21:55:08.270" v="550"/>
          <ac:grpSpMkLst>
            <pc:docMk/>
            <pc:sldMk cId="1183128942" sldId="290"/>
            <ac:grpSpMk id="51" creationId="{0BDF9DB9-4286-C048-8343-5FF8D1C3E488}"/>
          </ac:grpSpMkLst>
        </pc:grpChg>
        <pc:grpChg chg="add mod topLvl">
          <ac:chgData name="Brzus, Michal" userId="S::mbrzus@uiowa.edu::dba46872-ba84-4be5-8839-78828e31737b" providerId="AD" clId="Web-{74812B09-B6B4-165D-3456-738CF3774791}" dt="2024-05-02T22:08:19.182" v="706" actId="1076"/>
          <ac:grpSpMkLst>
            <pc:docMk/>
            <pc:sldMk cId="1183128942" sldId="290"/>
            <ac:grpSpMk id="63" creationId="{8F07DAAA-9A78-E235-A1A4-BC5E33370805}"/>
          </ac:grpSpMkLst>
        </pc:grpChg>
        <pc:grpChg chg="add del">
          <ac:chgData name="Brzus, Michal" userId="S::mbrzus@uiowa.edu::dba46872-ba84-4be5-8839-78828e31737b" providerId="AD" clId="Web-{74812B09-B6B4-165D-3456-738CF3774791}" dt="2024-05-02T21:56:42.568" v="557"/>
          <ac:grpSpMkLst>
            <pc:docMk/>
            <pc:sldMk cId="1183128942" sldId="290"/>
            <ac:grpSpMk id="64" creationId="{F5E106C8-7B29-5878-49A2-7F90B819A4F1}"/>
          </ac:grpSpMkLst>
        </pc:grpChg>
        <pc:grpChg chg="add del mod">
          <ac:chgData name="Brzus, Michal" userId="S::mbrzus@uiowa.edu::dba46872-ba84-4be5-8839-78828e31737b" providerId="AD" clId="Web-{74812B09-B6B4-165D-3456-738CF3774791}" dt="2024-05-02T22:00:11.835" v="620"/>
          <ac:grpSpMkLst>
            <pc:docMk/>
            <pc:sldMk cId="1183128942" sldId="290"/>
            <ac:grpSpMk id="65" creationId="{FA151368-C4FF-E1DA-CEF6-B969A03FAB3E}"/>
          </ac:grpSpMkLst>
        </pc:grpChg>
        <pc:cxnChg chg="add mod ord topLvl">
          <ac:chgData name="Brzus, Michal" userId="S::mbrzus@uiowa.edu::dba46872-ba84-4be5-8839-78828e31737b" providerId="AD" clId="Web-{74812B09-B6B4-165D-3456-738CF3774791}" dt="2024-05-02T22:05:48.181" v="699"/>
          <ac:cxnSpMkLst>
            <pc:docMk/>
            <pc:sldMk cId="1183128942" sldId="290"/>
            <ac:cxnSpMk id="32" creationId="{0334AD15-6B00-400A-F4E5-75FDF2DC9D99}"/>
          </ac:cxnSpMkLst>
        </pc:cxnChg>
        <pc:cxnChg chg="add mod ord topLvl">
          <ac:chgData name="Brzus, Michal" userId="S::mbrzus@uiowa.edu::dba46872-ba84-4be5-8839-78828e31737b" providerId="AD" clId="Web-{74812B09-B6B4-165D-3456-738CF3774791}" dt="2024-05-02T22:05:48.181" v="701"/>
          <ac:cxnSpMkLst>
            <pc:docMk/>
            <pc:sldMk cId="1183128942" sldId="290"/>
            <ac:cxnSpMk id="36" creationId="{DC312622-ACFC-D9D9-67B5-36498F519271}"/>
          </ac:cxnSpMkLst>
        </pc:cxnChg>
        <pc:cxnChg chg="add del">
          <ac:chgData name="Brzus, Michal" userId="S::mbrzus@uiowa.edu::dba46872-ba84-4be5-8839-78828e31737b" providerId="AD" clId="Web-{74812B09-B6B4-165D-3456-738CF3774791}" dt="2024-05-02T21:25:38.541" v="334"/>
          <ac:cxnSpMkLst>
            <pc:docMk/>
            <pc:sldMk cId="1183128942" sldId="290"/>
            <ac:cxnSpMk id="39" creationId="{0334AD15-6B00-400A-F4E5-75FDF2DC9D99}"/>
          </ac:cxnSpMkLst>
        </pc:cxnChg>
        <pc:cxnChg chg="add mod ord topLvl">
          <ac:chgData name="Brzus, Michal" userId="S::mbrzus@uiowa.edu::dba46872-ba84-4be5-8839-78828e31737b" providerId="AD" clId="Web-{74812B09-B6B4-165D-3456-738CF3774791}" dt="2024-05-02T22:00:11.835" v="620"/>
          <ac:cxnSpMkLst>
            <pc:docMk/>
            <pc:sldMk cId="1183128942" sldId="290"/>
            <ac:cxnSpMk id="48" creationId="{2E16201D-9B2C-EC4C-68B3-64C48B758977}"/>
          </ac:cxnSpMkLst>
        </pc:cxnChg>
        <pc:cxnChg chg="add mod ord topLvl">
          <ac:chgData name="Brzus, Michal" userId="S::mbrzus@uiowa.edu::dba46872-ba84-4be5-8839-78828e31737b" providerId="AD" clId="Web-{74812B09-B6B4-165D-3456-738CF3774791}" dt="2024-05-02T22:00:11.835" v="620"/>
          <ac:cxnSpMkLst>
            <pc:docMk/>
            <pc:sldMk cId="1183128942" sldId="290"/>
            <ac:cxnSpMk id="49" creationId="{29805584-A8CF-F7E2-DF5A-DA8DEA2E287D}"/>
          </ac:cxnSpMkLst>
        </pc:cxnChg>
        <pc:cxnChg chg="add del">
          <ac:chgData name="Brzus, Michal" userId="S::mbrzus@uiowa.edu::dba46872-ba84-4be5-8839-78828e31737b" providerId="AD" clId="Web-{74812B09-B6B4-165D-3456-738CF3774791}" dt="2024-05-02T21:37:40.061" v="466"/>
          <ac:cxnSpMkLst>
            <pc:docMk/>
            <pc:sldMk cId="1183128942" sldId="290"/>
            <ac:cxnSpMk id="53" creationId="{44B024F5-59E0-7383-16F0-18D0C6B5E560}"/>
          </ac:cxnSpMkLst>
        </pc:cxnChg>
        <pc:cxnChg chg="add del mod">
          <ac:chgData name="Brzus, Michal" userId="S::mbrzus@uiowa.edu::dba46872-ba84-4be5-8839-78828e31737b" providerId="AD" clId="Web-{74812B09-B6B4-165D-3456-738CF3774791}" dt="2024-05-02T21:51:16.644" v="504"/>
          <ac:cxnSpMkLst>
            <pc:docMk/>
            <pc:sldMk cId="1183128942" sldId="290"/>
            <ac:cxnSpMk id="55" creationId="{0467EE43-1826-B4B7-4C10-038F5DEEAF21}"/>
          </ac:cxnSpMkLst>
        </pc:cxnChg>
        <pc:cxnChg chg="add del">
          <ac:chgData name="Brzus, Michal" userId="S::mbrzus@uiowa.edu::dba46872-ba84-4be5-8839-78828e31737b" providerId="AD" clId="Web-{74812B09-B6B4-165D-3456-738CF3774791}" dt="2024-05-02T21:51:49.535" v="506"/>
          <ac:cxnSpMkLst>
            <pc:docMk/>
            <pc:sldMk cId="1183128942" sldId="290"/>
            <ac:cxnSpMk id="57" creationId="{1C55AB84-2399-B34B-A447-AA12512397A2}"/>
          </ac:cxnSpMkLst>
        </pc:cxnChg>
        <pc:cxnChg chg="add del mod">
          <ac:chgData name="Brzus, Michal" userId="S::mbrzus@uiowa.edu::dba46872-ba84-4be5-8839-78828e31737b" providerId="AD" clId="Web-{74812B09-B6B4-165D-3456-738CF3774791}" dt="2024-05-02T21:52:15.691" v="509"/>
          <ac:cxnSpMkLst>
            <pc:docMk/>
            <pc:sldMk cId="1183128942" sldId="290"/>
            <ac:cxnSpMk id="58" creationId="{4A96EDF4-B619-6506-3C7A-D126301D9E62}"/>
          </ac:cxnSpMkLst>
        </pc:cxnChg>
        <pc:cxnChg chg="add del">
          <ac:chgData name="Brzus, Michal" userId="S::mbrzus@uiowa.edu::dba46872-ba84-4be5-8839-78828e31737b" providerId="AD" clId="Web-{74812B09-B6B4-165D-3456-738CF3774791}" dt="2024-05-02T21:52:36.707" v="511"/>
          <ac:cxnSpMkLst>
            <pc:docMk/>
            <pc:sldMk cId="1183128942" sldId="290"/>
            <ac:cxnSpMk id="59" creationId="{A28C75A3-7AB3-11F3-0D4E-B9A6A7258AF4}"/>
          </ac:cxnSpMkLst>
        </pc:cxnChg>
        <pc:cxnChg chg="add mod">
          <ac:chgData name="Brzus, Michal" userId="S::mbrzus@uiowa.edu::dba46872-ba84-4be5-8839-78828e31737b" providerId="AD" clId="Web-{74812B09-B6B4-165D-3456-738CF3774791}" dt="2024-05-02T22:00:49.226" v="626" actId="1076"/>
          <ac:cxnSpMkLst>
            <pc:docMk/>
            <pc:sldMk cId="1183128942" sldId="290"/>
            <ac:cxnSpMk id="67" creationId="{A2248829-C35F-7FCC-A33D-6FC2CDFF22B1}"/>
          </ac:cxnSpMkLst>
        </pc:cxnChg>
        <pc:cxnChg chg="add del">
          <ac:chgData name="Brzus, Michal" userId="S::mbrzus@uiowa.edu::dba46872-ba84-4be5-8839-78828e31737b" providerId="AD" clId="Web-{74812B09-B6B4-165D-3456-738CF3774791}" dt="2024-05-02T22:01:18.663" v="628"/>
          <ac:cxnSpMkLst>
            <pc:docMk/>
            <pc:sldMk cId="1183128942" sldId="290"/>
            <ac:cxnSpMk id="68" creationId="{DC312622-ACFC-D9D9-67B5-36498F519271}"/>
          </ac:cxnSpMkLst>
        </pc:cxnChg>
        <pc:cxnChg chg="add del">
          <ac:chgData name="Brzus, Michal" userId="S::mbrzus@uiowa.edu::dba46872-ba84-4be5-8839-78828e31737b" providerId="AD" clId="Web-{74812B09-B6B4-165D-3456-738CF3774791}" dt="2024-05-02T22:01:28.195" v="630"/>
          <ac:cxnSpMkLst>
            <pc:docMk/>
            <pc:sldMk cId="1183128942" sldId="290"/>
            <ac:cxnSpMk id="69" creationId="{DC312622-ACFC-D9D9-67B5-36498F519271}"/>
          </ac:cxnSpMkLst>
        </pc:cxnChg>
        <pc:cxnChg chg="add del mod">
          <ac:chgData name="Brzus, Michal" userId="S::mbrzus@uiowa.edu::dba46872-ba84-4be5-8839-78828e31737b" providerId="AD" clId="Web-{74812B09-B6B4-165D-3456-738CF3774791}" dt="2024-05-02T22:02:40.617" v="651"/>
          <ac:cxnSpMkLst>
            <pc:docMk/>
            <pc:sldMk cId="1183128942" sldId="290"/>
            <ac:cxnSpMk id="71" creationId="{2781CC48-F54C-CFBE-BC85-FF8A7B1C5109}"/>
          </ac:cxnSpMkLst>
        </pc:cxnChg>
        <pc:cxnChg chg="add mod">
          <ac:chgData name="Brzus, Michal" userId="S::mbrzus@uiowa.edu::dba46872-ba84-4be5-8839-78828e31737b" providerId="AD" clId="Web-{74812B09-B6B4-165D-3456-738CF3774791}" dt="2024-05-02T22:04:47.477" v="672"/>
          <ac:cxnSpMkLst>
            <pc:docMk/>
            <pc:sldMk cId="1183128942" sldId="290"/>
            <ac:cxnSpMk id="72" creationId="{0152A1A0-7DE2-4886-6949-E5BEFE382ACC}"/>
          </ac:cxnSpMkLst>
        </pc:cxnChg>
        <pc:cxnChg chg="add mod">
          <ac:chgData name="Brzus, Michal" userId="S::mbrzus@uiowa.edu::dba46872-ba84-4be5-8839-78828e31737b" providerId="AD" clId="Web-{74812B09-B6B4-165D-3456-738CF3774791}" dt="2024-05-02T22:11:21.980" v="726" actId="1076"/>
          <ac:cxnSpMkLst>
            <pc:docMk/>
            <pc:sldMk cId="1183128942" sldId="290"/>
            <ac:cxnSpMk id="73" creationId="{7AA25DCA-3D46-E585-7F2D-D37EAA1D9286}"/>
          </ac:cxnSpMkLst>
        </pc:cxnChg>
        <pc:cxnChg chg="add del mod">
          <ac:chgData name="Brzus, Michal" userId="S::mbrzus@uiowa.edu::dba46872-ba84-4be5-8839-78828e31737b" providerId="AD" clId="Web-{74812B09-B6B4-165D-3456-738CF3774791}" dt="2024-05-02T22:11:51.745" v="728"/>
          <ac:cxnSpMkLst>
            <pc:docMk/>
            <pc:sldMk cId="1183128942" sldId="290"/>
            <ac:cxnSpMk id="74" creationId="{E66285E7-61BD-C871-ACD5-3B00CA753DB3}"/>
          </ac:cxnSpMkLst>
        </pc:cxnChg>
        <pc:cxnChg chg="add mod">
          <ac:chgData name="Brzus, Michal" userId="S::mbrzus@uiowa.edu::dba46872-ba84-4be5-8839-78828e31737b" providerId="AD" clId="Web-{74812B09-B6B4-165D-3456-738CF3774791}" dt="2024-05-02T22:12:11.824" v="732" actId="1076"/>
          <ac:cxnSpMkLst>
            <pc:docMk/>
            <pc:sldMk cId="1183128942" sldId="290"/>
            <ac:cxnSpMk id="75" creationId="{F373BB49-295D-3214-A7CA-4945148F10C8}"/>
          </ac:cxnSpMkLst>
        </pc:cxnChg>
      </pc:sldChg>
      <pc:sldChg chg="del">
        <pc:chgData name="Brzus, Michal" userId="S::mbrzus@uiowa.edu::dba46872-ba84-4be5-8839-78828e31737b" providerId="AD" clId="Web-{74812B09-B6B4-165D-3456-738CF3774791}" dt="2024-05-02T23:20:28.623" v="750"/>
        <pc:sldMkLst>
          <pc:docMk/>
          <pc:sldMk cId="3563703511" sldId="293"/>
        </pc:sldMkLst>
      </pc:sldChg>
      <pc:sldChg chg="addSp modSp">
        <pc:chgData name="Brzus, Michal" userId="S::mbrzus@uiowa.edu::dba46872-ba84-4be5-8839-78828e31737b" providerId="AD" clId="Web-{74812B09-B6B4-165D-3456-738CF3774791}" dt="2024-05-02T23:18:15.929" v="745"/>
        <pc:sldMkLst>
          <pc:docMk/>
          <pc:sldMk cId="2656574725" sldId="294"/>
        </pc:sldMkLst>
        <pc:graphicFrameChg chg="add mod modGraphic">
          <ac:chgData name="Brzus, Michal" userId="S::mbrzus@uiowa.edu::dba46872-ba84-4be5-8839-78828e31737b" providerId="AD" clId="Web-{74812B09-B6B4-165D-3456-738CF3774791}" dt="2024-05-02T23:18:15.929" v="745"/>
          <ac:graphicFrameMkLst>
            <pc:docMk/>
            <pc:sldMk cId="2656574725" sldId="294"/>
            <ac:graphicFrameMk id="5" creationId="{EA6063FB-052B-AE77-F57F-12FA92F731FC}"/>
          </ac:graphicFrameMkLst>
        </pc:graphicFrameChg>
        <pc:graphicFrameChg chg="modGraphic">
          <ac:chgData name="Brzus, Michal" userId="S::mbrzus@uiowa.edu::dba46872-ba84-4be5-8839-78828e31737b" providerId="AD" clId="Web-{74812B09-B6B4-165D-3456-738CF3774791}" dt="2024-05-02T23:16:37.566" v="739"/>
          <ac:graphicFrameMkLst>
            <pc:docMk/>
            <pc:sldMk cId="2656574725" sldId="294"/>
            <ac:graphicFrameMk id="250" creationId="{D179891A-A4FB-588E-32C3-F5B09184A756}"/>
          </ac:graphicFrameMkLst>
        </pc:graphicFrameChg>
      </pc:sldChg>
      <pc:sldChg chg="add del replId">
        <pc:chgData name="Brzus, Michal" userId="S::mbrzus@uiowa.edu::dba46872-ba84-4be5-8839-78828e31737b" providerId="AD" clId="Web-{74812B09-B6B4-165D-3456-738CF3774791}" dt="2024-05-02T23:26:16.498" v="751"/>
        <pc:sldMkLst>
          <pc:docMk/>
          <pc:sldMk cId="2013224033" sldId="296"/>
        </pc:sldMkLst>
      </pc:sldChg>
      <pc:sldChg chg="addSp delSp modSp add replId">
        <pc:chgData name="Brzus, Michal" userId="S::mbrzus@uiowa.edu::dba46872-ba84-4be5-8839-78828e31737b" providerId="AD" clId="Web-{74812B09-B6B4-165D-3456-738CF3774791}" dt="2024-05-02T23:26:40.639" v="766" actId="20577"/>
        <pc:sldMkLst>
          <pc:docMk/>
          <pc:sldMk cId="2056645080" sldId="296"/>
        </pc:sldMkLst>
        <pc:spChg chg="mod">
          <ac:chgData name="Brzus, Michal" userId="S::mbrzus@uiowa.edu::dba46872-ba84-4be5-8839-78828e31737b" providerId="AD" clId="Web-{74812B09-B6B4-165D-3456-738CF3774791}" dt="2024-05-02T23:26:40.639" v="766" actId="20577"/>
          <ac:spMkLst>
            <pc:docMk/>
            <pc:sldMk cId="2056645080" sldId="296"/>
            <ac:spMk id="2" creationId="{0F5C2BEF-660D-D9DB-7F34-B3A7A2573D67}"/>
          </ac:spMkLst>
        </pc:spChg>
        <pc:spChg chg="add mod">
          <ac:chgData name="Brzus, Michal" userId="S::mbrzus@uiowa.edu::dba46872-ba84-4be5-8839-78828e31737b" providerId="AD" clId="Web-{74812B09-B6B4-165D-3456-738CF3774791}" dt="2024-05-02T23:26:35.655" v="754"/>
          <ac:spMkLst>
            <pc:docMk/>
            <pc:sldMk cId="2056645080" sldId="296"/>
            <ac:spMk id="17" creationId="{B2DC7B4B-556F-C77F-4B55-6AC592B832DB}"/>
          </ac:spMkLst>
        </pc:spChg>
        <pc:spChg chg="del">
          <ac:chgData name="Brzus, Michal" userId="S::mbrzus@uiowa.edu::dba46872-ba84-4be5-8839-78828e31737b" providerId="AD" clId="Web-{74812B09-B6B4-165D-3456-738CF3774791}" dt="2024-05-02T23:26:35.655" v="754"/>
          <ac:spMkLst>
            <pc:docMk/>
            <pc:sldMk cId="2056645080" sldId="296"/>
            <ac:spMk id="18" creationId="{FDEF1902-E7BA-50D5-7DAB-5B2F025B8611}"/>
          </ac:spMkLst>
        </pc:spChg>
        <pc:spChg chg="del">
          <ac:chgData name="Brzus, Michal" userId="S::mbrzus@uiowa.edu::dba46872-ba84-4be5-8839-78828e31737b" providerId="AD" clId="Web-{74812B09-B6B4-165D-3456-738CF3774791}" dt="2024-05-02T23:26:35.499" v="753"/>
          <ac:spMkLst>
            <pc:docMk/>
            <pc:sldMk cId="2056645080" sldId="296"/>
            <ac:spMk id="20" creationId="{F19B16C1-730E-9B95-D722-EBA27F28799C}"/>
          </ac:spMkLst>
        </pc:spChg>
        <pc:picChg chg="del">
          <ac:chgData name="Brzus, Michal" userId="S::mbrzus@uiowa.edu::dba46872-ba84-4be5-8839-78828e31737b" providerId="AD" clId="Web-{74812B09-B6B4-165D-3456-738CF3774791}" dt="2024-05-02T23:26:35.655" v="762"/>
          <ac:picMkLst>
            <pc:docMk/>
            <pc:sldMk cId="2056645080" sldId="296"/>
            <ac:picMk id="4" creationId="{F1306335-BBC3-7BCF-53B8-3787340B2AA2}"/>
          </ac:picMkLst>
        </pc:picChg>
        <pc:picChg chg="del">
          <ac:chgData name="Brzus, Michal" userId="S::mbrzus@uiowa.edu::dba46872-ba84-4be5-8839-78828e31737b" providerId="AD" clId="Web-{74812B09-B6B4-165D-3456-738CF3774791}" dt="2024-05-02T23:26:35.655" v="761"/>
          <ac:picMkLst>
            <pc:docMk/>
            <pc:sldMk cId="2056645080" sldId="296"/>
            <ac:picMk id="5" creationId="{8339E053-3B8A-88FF-EC1A-444F4E930A5B}"/>
          </ac:picMkLst>
        </pc:picChg>
        <pc:picChg chg="del">
          <ac:chgData name="Brzus, Michal" userId="S::mbrzus@uiowa.edu::dba46872-ba84-4be5-8839-78828e31737b" providerId="AD" clId="Web-{74812B09-B6B4-165D-3456-738CF3774791}" dt="2024-05-02T23:26:35.655" v="760"/>
          <ac:picMkLst>
            <pc:docMk/>
            <pc:sldMk cId="2056645080" sldId="296"/>
            <ac:picMk id="6" creationId="{899F8399-F488-6F5F-35D9-0B7DE182E737}"/>
          </ac:picMkLst>
        </pc:picChg>
        <pc:picChg chg="del">
          <ac:chgData name="Brzus, Michal" userId="S::mbrzus@uiowa.edu::dba46872-ba84-4be5-8839-78828e31737b" providerId="AD" clId="Web-{74812B09-B6B4-165D-3456-738CF3774791}" dt="2024-05-02T23:26:35.655" v="759"/>
          <ac:picMkLst>
            <pc:docMk/>
            <pc:sldMk cId="2056645080" sldId="296"/>
            <ac:picMk id="7" creationId="{E48D3AB3-F526-BF50-41EE-7B95999E830E}"/>
          </ac:picMkLst>
        </pc:picChg>
        <pc:picChg chg="del">
          <ac:chgData name="Brzus, Michal" userId="S::mbrzus@uiowa.edu::dba46872-ba84-4be5-8839-78828e31737b" providerId="AD" clId="Web-{74812B09-B6B4-165D-3456-738CF3774791}" dt="2024-05-02T23:26:35.655" v="758"/>
          <ac:picMkLst>
            <pc:docMk/>
            <pc:sldMk cId="2056645080" sldId="296"/>
            <ac:picMk id="9" creationId="{52A3BF38-F87A-F618-8836-79EA41750263}"/>
          </ac:picMkLst>
        </pc:picChg>
        <pc:picChg chg="del">
          <ac:chgData name="Brzus, Michal" userId="S::mbrzus@uiowa.edu::dba46872-ba84-4be5-8839-78828e31737b" providerId="AD" clId="Web-{74812B09-B6B4-165D-3456-738CF3774791}" dt="2024-05-02T23:26:35.655" v="757"/>
          <ac:picMkLst>
            <pc:docMk/>
            <pc:sldMk cId="2056645080" sldId="296"/>
            <ac:picMk id="10" creationId="{64137A3B-120A-3E67-962C-673E206360B1}"/>
          </ac:picMkLst>
        </pc:picChg>
        <pc:picChg chg="del">
          <ac:chgData name="Brzus, Michal" userId="S::mbrzus@uiowa.edu::dba46872-ba84-4be5-8839-78828e31737b" providerId="AD" clId="Web-{74812B09-B6B4-165D-3456-738CF3774791}" dt="2024-05-02T23:26:35.655" v="756"/>
          <ac:picMkLst>
            <pc:docMk/>
            <pc:sldMk cId="2056645080" sldId="296"/>
            <ac:picMk id="14" creationId="{1BCEA2DE-AE03-E836-AE97-9C81440CDA70}"/>
          </ac:picMkLst>
        </pc:picChg>
        <pc:picChg chg="del">
          <ac:chgData name="Brzus, Michal" userId="S::mbrzus@uiowa.edu::dba46872-ba84-4be5-8839-78828e31737b" providerId="AD" clId="Web-{74812B09-B6B4-165D-3456-738CF3774791}" dt="2024-05-02T23:26:35.655" v="755"/>
          <ac:picMkLst>
            <pc:docMk/>
            <pc:sldMk cId="2056645080" sldId="296"/>
            <ac:picMk id="15" creationId="{50C38C36-56A8-45EE-04AD-81904E6B9CD7}"/>
          </ac:picMkLst>
        </pc:picChg>
      </pc:sldChg>
    </pc:docChg>
  </pc:docChgLst>
  <pc:docChgLst>
    <pc:chgData name="Powers, Audrey" userId="S::apowers4@uiowa.edu::91940f15-08ec-40e1-9d05-aa44b2c83092" providerId="AD" clId="Web-{0AFD17E4-8F7C-70B2-7302-05A959E2E534}"/>
    <pc:docChg chg="addSld modSld">
      <pc:chgData name="Powers, Audrey" userId="S::apowers4@uiowa.edu::91940f15-08ec-40e1-9d05-aa44b2c83092" providerId="AD" clId="Web-{0AFD17E4-8F7C-70B2-7302-05A959E2E534}" dt="2024-05-03T03:40:22.910" v="33" actId="1076"/>
      <pc:docMkLst>
        <pc:docMk/>
      </pc:docMkLst>
      <pc:sldChg chg="addSp delSp modSp addAnim delAnim">
        <pc:chgData name="Powers, Audrey" userId="S::apowers4@uiowa.edu::91940f15-08ec-40e1-9d05-aa44b2c83092" providerId="AD" clId="Web-{0AFD17E4-8F7C-70B2-7302-05A959E2E534}" dt="2024-05-03T03:39:53.784" v="23"/>
        <pc:sldMkLst>
          <pc:docMk/>
          <pc:sldMk cId="3503031230" sldId="288"/>
        </pc:sldMkLst>
        <pc:spChg chg="mod">
          <ac:chgData name="Powers, Audrey" userId="S::apowers4@uiowa.edu::91940f15-08ec-40e1-9d05-aa44b2c83092" providerId="AD" clId="Web-{0AFD17E4-8F7C-70B2-7302-05A959E2E534}" dt="2024-05-03T03:39:32.628" v="15" actId="1076"/>
          <ac:spMkLst>
            <pc:docMk/>
            <pc:sldMk cId="3503031230" sldId="288"/>
            <ac:spMk id="5" creationId="{01636EF1-09AA-3CD1-181C-C10170CDD5EB}"/>
          </ac:spMkLst>
        </pc:spChg>
        <pc:spChg chg="add del">
          <ac:chgData name="Powers, Audrey" userId="S::apowers4@uiowa.edu::91940f15-08ec-40e1-9d05-aa44b2c83092" providerId="AD" clId="Web-{0AFD17E4-8F7C-70B2-7302-05A959E2E534}" dt="2024-05-03T03:39:37.550" v="19"/>
          <ac:spMkLst>
            <pc:docMk/>
            <pc:sldMk cId="3503031230" sldId="288"/>
            <ac:spMk id="10" creationId="{D9259B1F-4491-8F2D-2E95-565F7E08740B}"/>
          </ac:spMkLst>
        </pc:spChg>
        <pc:spChg chg="add del">
          <ac:chgData name="Powers, Audrey" userId="S::apowers4@uiowa.edu::91940f15-08ec-40e1-9d05-aa44b2c83092" providerId="AD" clId="Web-{0AFD17E4-8F7C-70B2-7302-05A959E2E534}" dt="2024-05-03T03:39:35.659" v="18"/>
          <ac:spMkLst>
            <pc:docMk/>
            <pc:sldMk cId="3503031230" sldId="288"/>
            <ac:spMk id="11" creationId="{05D3EB5F-7B61-C034-2CB9-9C01DD24AC82}"/>
          </ac:spMkLst>
        </pc:spChg>
        <pc:spChg chg="add del">
          <ac:chgData name="Powers, Audrey" userId="S::apowers4@uiowa.edu::91940f15-08ec-40e1-9d05-aa44b2c83092" providerId="AD" clId="Web-{0AFD17E4-8F7C-70B2-7302-05A959E2E534}" dt="2024-05-03T03:39:34.550" v="17"/>
          <ac:spMkLst>
            <pc:docMk/>
            <pc:sldMk cId="3503031230" sldId="288"/>
            <ac:spMk id="12" creationId="{A29D22A1-0A0A-BD28-E0A6-42A57C81E5FD}"/>
          </ac:spMkLst>
        </pc:spChg>
        <pc:spChg chg="mod">
          <ac:chgData name="Powers, Audrey" userId="S::apowers4@uiowa.edu::91940f15-08ec-40e1-9d05-aa44b2c83092" providerId="AD" clId="Web-{0AFD17E4-8F7C-70B2-7302-05A959E2E534}" dt="2024-05-03T03:39:31.675" v="14" actId="1076"/>
          <ac:spMkLst>
            <pc:docMk/>
            <pc:sldMk cId="3503031230" sldId="288"/>
            <ac:spMk id="13" creationId="{8A8A2D2D-3986-7C80-6C57-912DF2B0FD6C}"/>
          </ac:spMkLst>
        </pc:spChg>
        <pc:spChg chg="add del">
          <ac:chgData name="Powers, Audrey" userId="S::apowers4@uiowa.edu::91940f15-08ec-40e1-9d05-aa44b2c83092" providerId="AD" clId="Web-{0AFD17E4-8F7C-70B2-7302-05A959E2E534}" dt="2024-05-03T03:39:53.784" v="23"/>
          <ac:spMkLst>
            <pc:docMk/>
            <pc:sldMk cId="3503031230" sldId="288"/>
            <ac:spMk id="14" creationId="{5A3B44D9-C3C6-6A66-845B-4F005E516C32}"/>
          </ac:spMkLst>
        </pc:spChg>
        <pc:picChg chg="add del mod">
          <ac:chgData name="Powers, Audrey" userId="S::apowers4@uiowa.edu::91940f15-08ec-40e1-9d05-aa44b2c83092" providerId="AD" clId="Web-{0AFD17E4-8F7C-70B2-7302-05A959E2E534}" dt="2024-05-03T03:39:40.940" v="20"/>
          <ac:picMkLst>
            <pc:docMk/>
            <pc:sldMk cId="3503031230" sldId="288"/>
            <ac:picMk id="2" creationId="{7B22E268-D82F-6E5D-BD82-5824F6C81879}"/>
          </ac:picMkLst>
        </pc:picChg>
      </pc:sldChg>
      <pc:sldChg chg="addSp delSp modSp add replId addAnim">
        <pc:chgData name="Powers, Audrey" userId="S::apowers4@uiowa.edu::91940f15-08ec-40e1-9d05-aa44b2c83092" providerId="AD" clId="Web-{0AFD17E4-8F7C-70B2-7302-05A959E2E534}" dt="2024-05-03T03:40:22.910" v="33" actId="1076"/>
        <pc:sldMkLst>
          <pc:docMk/>
          <pc:sldMk cId="1616434555" sldId="297"/>
        </pc:sldMkLst>
        <pc:spChg chg="add del mod">
          <ac:chgData name="Powers, Audrey" userId="S::apowers4@uiowa.edu::91940f15-08ec-40e1-9d05-aa44b2c83092" providerId="AD" clId="Web-{0AFD17E4-8F7C-70B2-7302-05A959E2E534}" dt="2024-05-03T03:40:02.988" v="29"/>
          <ac:spMkLst>
            <pc:docMk/>
            <pc:sldMk cId="1616434555" sldId="297"/>
            <ac:spMk id="3" creationId="{9F545239-4B72-46F5-9978-D51E0BF466E3}"/>
          </ac:spMkLst>
        </pc:spChg>
        <pc:spChg chg="del">
          <ac:chgData name="Powers, Audrey" userId="S::apowers4@uiowa.edu::91940f15-08ec-40e1-9d05-aa44b2c83092" providerId="AD" clId="Web-{0AFD17E4-8F7C-70B2-7302-05A959E2E534}" dt="2024-05-03T03:39:58.175" v="25"/>
          <ac:spMkLst>
            <pc:docMk/>
            <pc:sldMk cId="1616434555" sldId="297"/>
            <ac:spMk id="5" creationId="{01636EF1-09AA-3CD1-181C-C10170CDD5EB}"/>
          </ac:spMkLst>
        </pc:spChg>
        <pc:spChg chg="del">
          <ac:chgData name="Powers, Audrey" userId="S::apowers4@uiowa.edu::91940f15-08ec-40e1-9d05-aa44b2c83092" providerId="AD" clId="Web-{0AFD17E4-8F7C-70B2-7302-05A959E2E534}" dt="2024-05-03T03:39:58.863" v="26"/>
          <ac:spMkLst>
            <pc:docMk/>
            <pc:sldMk cId="1616434555" sldId="297"/>
            <ac:spMk id="10" creationId="{D9259B1F-4491-8F2D-2E95-565F7E08740B}"/>
          </ac:spMkLst>
        </pc:spChg>
        <pc:spChg chg="del">
          <ac:chgData name="Powers, Audrey" userId="S::apowers4@uiowa.edu::91940f15-08ec-40e1-9d05-aa44b2c83092" providerId="AD" clId="Web-{0AFD17E4-8F7C-70B2-7302-05A959E2E534}" dt="2024-05-03T03:39:59.800" v="27"/>
          <ac:spMkLst>
            <pc:docMk/>
            <pc:sldMk cId="1616434555" sldId="297"/>
            <ac:spMk id="11" creationId="{05D3EB5F-7B61-C034-2CB9-9C01DD24AC82}"/>
          </ac:spMkLst>
        </pc:spChg>
        <pc:spChg chg="del">
          <ac:chgData name="Powers, Audrey" userId="S::apowers4@uiowa.edu::91940f15-08ec-40e1-9d05-aa44b2c83092" providerId="AD" clId="Web-{0AFD17E4-8F7C-70B2-7302-05A959E2E534}" dt="2024-05-03T03:40:00.675" v="28"/>
          <ac:spMkLst>
            <pc:docMk/>
            <pc:sldMk cId="1616434555" sldId="297"/>
            <ac:spMk id="12" creationId="{A29D22A1-0A0A-BD28-E0A6-42A57C81E5FD}"/>
          </ac:spMkLst>
        </pc:spChg>
        <pc:spChg chg="del">
          <ac:chgData name="Powers, Audrey" userId="S::apowers4@uiowa.edu::91940f15-08ec-40e1-9d05-aa44b2c83092" providerId="AD" clId="Web-{0AFD17E4-8F7C-70B2-7302-05A959E2E534}" dt="2024-05-03T03:39:55.691" v="24"/>
          <ac:spMkLst>
            <pc:docMk/>
            <pc:sldMk cId="1616434555" sldId="297"/>
            <ac:spMk id="13" creationId="{8A8A2D2D-3986-7C80-6C57-912DF2B0FD6C}"/>
          </ac:spMkLst>
        </pc:spChg>
        <pc:picChg chg="add mod">
          <ac:chgData name="Powers, Audrey" userId="S::apowers4@uiowa.edu::91940f15-08ec-40e1-9d05-aa44b2c83092" providerId="AD" clId="Web-{0AFD17E4-8F7C-70B2-7302-05A959E2E534}" dt="2024-05-03T03:40:22.910" v="33" actId="1076"/>
          <ac:picMkLst>
            <pc:docMk/>
            <pc:sldMk cId="1616434555" sldId="297"/>
            <ac:picMk id="4" creationId="{D561AB25-7E14-E5C3-F47E-ACDDBD34CBFA}"/>
          </ac:picMkLst>
        </pc:picChg>
      </pc:sldChg>
    </pc:docChg>
  </pc:docChgLst>
  <pc:docChgLst>
    <pc:chgData name="Powers, Audrey" userId="S::apowers4@uiowa.edu::91940f15-08ec-40e1-9d05-aa44b2c83092" providerId="AD" clId="Web-{B2AF19C0-6827-40A2-2389-76A0A314DC16}"/>
    <pc:docChg chg="addSld modSld">
      <pc:chgData name="Powers, Audrey" userId="S::apowers4@uiowa.edu::91940f15-08ec-40e1-9d05-aa44b2c83092" providerId="AD" clId="Web-{B2AF19C0-6827-40A2-2389-76A0A314DC16}" dt="2024-05-02T23:37:23.472" v="339" actId="1076"/>
      <pc:docMkLst>
        <pc:docMk/>
      </pc:docMkLst>
      <pc:sldChg chg="addSp delSp modSp">
        <pc:chgData name="Powers, Audrey" userId="S::apowers4@uiowa.edu::91940f15-08ec-40e1-9d05-aa44b2c83092" providerId="AD" clId="Web-{B2AF19C0-6827-40A2-2389-76A0A314DC16}" dt="2024-05-02T22:44:33.694" v="68" actId="1076"/>
        <pc:sldMkLst>
          <pc:docMk/>
          <pc:sldMk cId="1650736270" sldId="289"/>
        </pc:sldMkLst>
        <pc:spChg chg="add del">
          <ac:chgData name="Powers, Audrey" userId="S::apowers4@uiowa.edu::91940f15-08ec-40e1-9d05-aa44b2c83092" providerId="AD" clId="Web-{B2AF19C0-6827-40A2-2389-76A0A314DC16}" dt="2024-05-02T22:38:14.325" v="5"/>
          <ac:spMkLst>
            <pc:docMk/>
            <pc:sldMk cId="1650736270" sldId="289"/>
            <ac:spMk id="16" creationId="{14B2D041-B1EC-2B4A-129D-B6233077C9F5}"/>
          </ac:spMkLst>
        </pc:spChg>
        <pc:spChg chg="add mod">
          <ac:chgData name="Powers, Audrey" userId="S::apowers4@uiowa.edu::91940f15-08ec-40e1-9d05-aa44b2c83092" providerId="AD" clId="Web-{B2AF19C0-6827-40A2-2389-76A0A314DC16}" dt="2024-05-02T22:39:20.936" v="19" actId="14100"/>
          <ac:spMkLst>
            <pc:docMk/>
            <pc:sldMk cId="1650736270" sldId="289"/>
            <ac:spMk id="18" creationId="{FDEF1902-E7BA-50D5-7DAB-5B2F025B8611}"/>
          </ac:spMkLst>
        </pc:spChg>
        <pc:spChg chg="add mod">
          <ac:chgData name="Powers, Audrey" userId="S::apowers4@uiowa.edu::91940f15-08ec-40e1-9d05-aa44b2c83092" providerId="AD" clId="Web-{B2AF19C0-6827-40A2-2389-76A0A314DC16}" dt="2024-05-02T22:44:33.694" v="68" actId="1076"/>
          <ac:spMkLst>
            <pc:docMk/>
            <pc:sldMk cId="1650736270" sldId="289"/>
            <ac:spMk id="20" creationId="{F19B16C1-730E-9B95-D722-EBA27F28799C}"/>
          </ac:spMkLst>
        </pc:spChg>
        <pc:picChg chg="mod modCrop">
          <ac:chgData name="Powers, Audrey" userId="S::apowers4@uiowa.edu::91940f15-08ec-40e1-9d05-aa44b2c83092" providerId="AD" clId="Web-{B2AF19C0-6827-40A2-2389-76A0A314DC16}" dt="2024-05-02T22:41:26.705" v="39" actId="14100"/>
          <ac:picMkLst>
            <pc:docMk/>
            <pc:sldMk cId="1650736270" sldId="289"/>
            <ac:picMk id="4" creationId="{F1306335-BBC3-7BCF-53B8-3787340B2AA2}"/>
          </ac:picMkLst>
        </pc:picChg>
        <pc:picChg chg="mod">
          <ac:chgData name="Powers, Audrey" userId="S::apowers4@uiowa.edu::91940f15-08ec-40e1-9d05-aa44b2c83092" providerId="AD" clId="Web-{B2AF19C0-6827-40A2-2389-76A0A314DC16}" dt="2024-05-02T22:41:50.893" v="44" actId="14100"/>
          <ac:picMkLst>
            <pc:docMk/>
            <pc:sldMk cId="1650736270" sldId="289"/>
            <ac:picMk id="5" creationId="{8339E053-3B8A-88FF-EC1A-444F4E930A5B}"/>
          </ac:picMkLst>
        </pc:picChg>
        <pc:picChg chg="mod modCrop">
          <ac:chgData name="Powers, Audrey" userId="S::apowers4@uiowa.edu::91940f15-08ec-40e1-9d05-aa44b2c83092" providerId="AD" clId="Web-{B2AF19C0-6827-40A2-2389-76A0A314DC16}" dt="2024-05-02T22:41:07.611" v="35" actId="1076"/>
          <ac:picMkLst>
            <pc:docMk/>
            <pc:sldMk cId="1650736270" sldId="289"/>
            <ac:picMk id="6" creationId="{899F8399-F488-6F5F-35D9-0B7DE182E737}"/>
          </ac:picMkLst>
        </pc:picChg>
        <pc:picChg chg="mod">
          <ac:chgData name="Powers, Audrey" userId="S::apowers4@uiowa.edu::91940f15-08ec-40e1-9d05-aa44b2c83092" providerId="AD" clId="Web-{B2AF19C0-6827-40A2-2389-76A0A314DC16}" dt="2024-05-02T22:43:09.692" v="66" actId="1076"/>
          <ac:picMkLst>
            <pc:docMk/>
            <pc:sldMk cId="1650736270" sldId="289"/>
            <ac:picMk id="7" creationId="{E48D3AB3-F526-BF50-41EE-7B95999E830E}"/>
          </ac:picMkLst>
        </pc:picChg>
        <pc:picChg chg="mod modCrop">
          <ac:chgData name="Powers, Audrey" userId="S::apowers4@uiowa.edu::91940f15-08ec-40e1-9d05-aa44b2c83092" providerId="AD" clId="Web-{B2AF19C0-6827-40A2-2389-76A0A314DC16}" dt="2024-05-02T22:43:12.505" v="67" actId="1076"/>
          <ac:picMkLst>
            <pc:docMk/>
            <pc:sldMk cId="1650736270" sldId="289"/>
            <ac:picMk id="9" creationId="{52A3BF38-F87A-F618-8836-79EA41750263}"/>
          </ac:picMkLst>
        </pc:picChg>
        <pc:picChg chg="mod modCrop">
          <ac:chgData name="Powers, Audrey" userId="S::apowers4@uiowa.edu::91940f15-08ec-40e1-9d05-aa44b2c83092" providerId="AD" clId="Web-{B2AF19C0-6827-40A2-2389-76A0A314DC16}" dt="2024-05-02T22:41:17.970" v="38" actId="14100"/>
          <ac:picMkLst>
            <pc:docMk/>
            <pc:sldMk cId="1650736270" sldId="289"/>
            <ac:picMk id="10" creationId="{64137A3B-120A-3E67-962C-673E206360B1}"/>
          </ac:picMkLst>
        </pc:picChg>
        <pc:picChg chg="mod">
          <ac:chgData name="Powers, Audrey" userId="S::apowers4@uiowa.edu::91940f15-08ec-40e1-9d05-aa44b2c83092" providerId="AD" clId="Web-{B2AF19C0-6827-40A2-2389-76A0A314DC16}" dt="2024-05-02T22:41:45.971" v="43" actId="1076"/>
          <ac:picMkLst>
            <pc:docMk/>
            <pc:sldMk cId="1650736270" sldId="289"/>
            <ac:picMk id="14" creationId="{1BCEA2DE-AE03-E836-AE97-9C81440CDA70}"/>
          </ac:picMkLst>
        </pc:picChg>
        <pc:picChg chg="mod">
          <ac:chgData name="Powers, Audrey" userId="S::apowers4@uiowa.edu::91940f15-08ec-40e1-9d05-aa44b2c83092" providerId="AD" clId="Web-{B2AF19C0-6827-40A2-2389-76A0A314DC16}" dt="2024-05-02T22:42:31.722" v="57" actId="1076"/>
          <ac:picMkLst>
            <pc:docMk/>
            <pc:sldMk cId="1650736270" sldId="289"/>
            <ac:picMk id="15" creationId="{50C38C36-56A8-45EE-04AD-81904E6B9CD7}"/>
          </ac:picMkLst>
        </pc:picChg>
      </pc:sldChg>
      <pc:sldChg chg="modSp">
        <pc:chgData name="Powers, Audrey" userId="S::apowers4@uiowa.edu::91940f15-08ec-40e1-9d05-aa44b2c83092" providerId="AD" clId="Web-{B2AF19C0-6827-40A2-2389-76A0A314DC16}" dt="2024-05-02T23:37:23.472" v="339" actId="1076"/>
        <pc:sldMkLst>
          <pc:docMk/>
          <pc:sldMk cId="970073471" sldId="292"/>
        </pc:sldMkLst>
        <pc:spChg chg="mod">
          <ac:chgData name="Powers, Audrey" userId="S::apowers4@uiowa.edu::91940f15-08ec-40e1-9d05-aa44b2c83092" providerId="AD" clId="Web-{B2AF19C0-6827-40A2-2389-76A0A314DC16}" dt="2024-05-02T23:37:04.971" v="338" actId="1076"/>
          <ac:spMkLst>
            <pc:docMk/>
            <pc:sldMk cId="970073471" sldId="292"/>
            <ac:spMk id="7" creationId="{64AF4ABF-2C0F-E353-385E-234E37B1E007}"/>
          </ac:spMkLst>
        </pc:spChg>
        <pc:spChg chg="mod">
          <ac:chgData name="Powers, Audrey" userId="S::apowers4@uiowa.edu::91940f15-08ec-40e1-9d05-aa44b2c83092" providerId="AD" clId="Web-{B2AF19C0-6827-40A2-2389-76A0A314DC16}" dt="2024-05-02T23:37:23.472" v="339" actId="1076"/>
          <ac:spMkLst>
            <pc:docMk/>
            <pc:sldMk cId="970073471" sldId="292"/>
            <ac:spMk id="10" creationId="{A1DF495D-B0FC-3DB7-41DD-6149AE8A8CDB}"/>
          </ac:spMkLst>
        </pc:spChg>
        <pc:spChg chg="mod">
          <ac:chgData name="Powers, Audrey" userId="S::apowers4@uiowa.edu::91940f15-08ec-40e1-9d05-aa44b2c83092" providerId="AD" clId="Web-{B2AF19C0-6827-40A2-2389-76A0A314DC16}" dt="2024-05-02T22:51:07.736" v="70" actId="20577"/>
          <ac:spMkLst>
            <pc:docMk/>
            <pc:sldMk cId="970073471" sldId="292"/>
            <ac:spMk id="15" creationId="{EB481D65-08FD-CD4C-5651-FE3E59C98711}"/>
          </ac:spMkLst>
        </pc:spChg>
      </pc:sldChg>
      <pc:sldChg chg="modSp addAnim delAnim modAnim">
        <pc:chgData name="Powers, Audrey" userId="S::apowers4@uiowa.edu::91940f15-08ec-40e1-9d05-aa44b2c83092" providerId="AD" clId="Web-{B2AF19C0-6827-40A2-2389-76A0A314DC16}" dt="2024-05-02T23:36:41.814" v="337"/>
        <pc:sldMkLst>
          <pc:docMk/>
          <pc:sldMk cId="2656574725" sldId="294"/>
        </pc:sldMkLst>
        <pc:graphicFrameChg chg="modGraphic">
          <ac:chgData name="Powers, Audrey" userId="S::apowers4@uiowa.edu::91940f15-08ec-40e1-9d05-aa44b2c83092" providerId="AD" clId="Web-{B2AF19C0-6827-40A2-2389-76A0A314DC16}" dt="2024-05-02T23:14:48.897" v="229"/>
          <ac:graphicFrameMkLst>
            <pc:docMk/>
            <pc:sldMk cId="2656574725" sldId="294"/>
            <ac:graphicFrameMk id="250" creationId="{D179891A-A4FB-588E-32C3-F5B09184A756}"/>
          </ac:graphicFrameMkLst>
        </pc:graphicFrameChg>
      </pc:sldChg>
      <pc:sldChg chg="addSp delSp modSp add replId">
        <pc:chgData name="Powers, Audrey" userId="S::apowers4@uiowa.edu::91940f15-08ec-40e1-9d05-aa44b2c83092" providerId="AD" clId="Web-{B2AF19C0-6827-40A2-2389-76A0A314DC16}" dt="2024-05-02T23:27:25.370" v="331"/>
        <pc:sldMkLst>
          <pc:docMk/>
          <pc:sldMk cId="3616326128" sldId="295"/>
        </pc:sldMkLst>
        <pc:spChg chg="mod">
          <ac:chgData name="Powers, Audrey" userId="S::apowers4@uiowa.edu::91940f15-08ec-40e1-9d05-aa44b2c83092" providerId="AD" clId="Web-{B2AF19C0-6827-40A2-2389-76A0A314DC16}" dt="2024-05-02T23:25:57.696" v="326" actId="1076"/>
          <ac:spMkLst>
            <pc:docMk/>
            <pc:sldMk cId="3616326128" sldId="295"/>
            <ac:spMk id="2" creationId="{0F5C2BEF-660D-D9DB-7F34-B3A7A2573D67}"/>
          </ac:spMkLst>
        </pc:spChg>
        <pc:spChg chg="add del mod">
          <ac:chgData name="Powers, Audrey" userId="S::apowers4@uiowa.edu::91940f15-08ec-40e1-9d05-aa44b2c83092" providerId="AD" clId="Web-{B2AF19C0-6827-40A2-2389-76A0A314DC16}" dt="2024-05-02T23:07:33.949" v="138"/>
          <ac:spMkLst>
            <pc:docMk/>
            <pc:sldMk cId="3616326128" sldId="295"/>
            <ac:spMk id="5" creationId="{F67584F2-AB1A-8A72-C436-2CD2DAD06DD1}"/>
          </ac:spMkLst>
        </pc:spChg>
        <pc:graphicFrameChg chg="add del mod modGraphic">
          <ac:chgData name="Powers, Audrey" userId="S::apowers4@uiowa.edu::91940f15-08ec-40e1-9d05-aa44b2c83092" providerId="AD" clId="Web-{B2AF19C0-6827-40A2-2389-76A0A314DC16}" dt="2024-05-02T23:02:44.379" v="114"/>
          <ac:graphicFrameMkLst>
            <pc:docMk/>
            <pc:sldMk cId="3616326128" sldId="295"/>
            <ac:graphicFrameMk id="6" creationId="{5FCB23C2-064C-890A-D5A7-B90A13DE5533}"/>
          </ac:graphicFrameMkLst>
        </pc:graphicFrameChg>
        <pc:graphicFrameChg chg="add del mod modGraphic">
          <ac:chgData name="Powers, Audrey" userId="S::apowers4@uiowa.edu::91940f15-08ec-40e1-9d05-aa44b2c83092" providerId="AD" clId="Web-{B2AF19C0-6827-40A2-2389-76A0A314DC16}" dt="2024-05-02T23:03:47.240" v="116"/>
          <ac:graphicFrameMkLst>
            <pc:docMk/>
            <pc:sldMk cId="3616326128" sldId="295"/>
            <ac:graphicFrameMk id="18" creationId="{98241466-9088-9B58-15C9-92217976EB42}"/>
          </ac:graphicFrameMkLst>
        </pc:graphicFrameChg>
        <pc:graphicFrameChg chg="add del mod modGraphic">
          <ac:chgData name="Powers, Audrey" userId="S::apowers4@uiowa.edu::91940f15-08ec-40e1-9d05-aa44b2c83092" providerId="AD" clId="Web-{B2AF19C0-6827-40A2-2389-76A0A314DC16}" dt="2024-05-02T23:08:21.372" v="142"/>
          <ac:graphicFrameMkLst>
            <pc:docMk/>
            <pc:sldMk cId="3616326128" sldId="295"/>
            <ac:graphicFrameMk id="24" creationId="{F64BA038-BFCF-7C11-2225-C6FB25D0857F}"/>
          </ac:graphicFrameMkLst>
        </pc:graphicFrameChg>
        <pc:graphicFrameChg chg="add del mod modGraphic">
          <ac:chgData name="Powers, Audrey" userId="S::apowers4@uiowa.edu::91940f15-08ec-40e1-9d05-aa44b2c83092" providerId="AD" clId="Web-{B2AF19C0-6827-40A2-2389-76A0A314DC16}" dt="2024-05-02T23:21:29.736" v="252"/>
          <ac:graphicFrameMkLst>
            <pc:docMk/>
            <pc:sldMk cId="3616326128" sldId="295"/>
            <ac:graphicFrameMk id="214" creationId="{540A8D0A-64F4-0D6C-0EB0-E0A57F9CAF75}"/>
          </ac:graphicFrameMkLst>
        </pc:graphicFrameChg>
        <pc:graphicFrameChg chg="add mod modGraphic">
          <ac:chgData name="Powers, Audrey" userId="S::apowers4@uiowa.edu::91940f15-08ec-40e1-9d05-aa44b2c83092" providerId="AD" clId="Web-{B2AF19C0-6827-40A2-2389-76A0A314DC16}" dt="2024-05-02T23:27:25.370" v="331"/>
          <ac:graphicFrameMkLst>
            <pc:docMk/>
            <pc:sldMk cId="3616326128" sldId="295"/>
            <ac:graphicFrameMk id="816" creationId="{97DDBD7B-AF7F-3A1A-1155-3C71FBE8329D}"/>
          </ac:graphicFrameMkLst>
        </pc:graphicFrameChg>
      </pc:sldChg>
    </pc:docChg>
  </pc:docChgLst>
  <pc:docChgLst>
    <pc:chgData name="Brzus, Michal" userId="S::mbrzus@uiowa.edu::dba46872-ba84-4be5-8839-78828e31737b" providerId="AD" clId="Web-{FA8577F5-FA3F-9285-066C-4696FB6192FA}"/>
    <pc:docChg chg="addSld delSld modSld">
      <pc:chgData name="Brzus, Michal" userId="S::mbrzus@uiowa.edu::dba46872-ba84-4be5-8839-78828e31737b" providerId="AD" clId="Web-{FA8577F5-FA3F-9285-066C-4696FB6192FA}" dt="2024-05-02T15:55:25.429" v="53" actId="20577"/>
      <pc:docMkLst>
        <pc:docMk/>
      </pc:docMkLst>
      <pc:sldChg chg="modSp">
        <pc:chgData name="Brzus, Michal" userId="S::mbrzus@uiowa.edu::dba46872-ba84-4be5-8839-78828e31737b" providerId="AD" clId="Web-{FA8577F5-FA3F-9285-066C-4696FB6192FA}" dt="2024-05-02T15:55:25.429" v="53" actId="20577"/>
        <pc:sldMkLst>
          <pc:docMk/>
          <pc:sldMk cId="109857222" sldId="256"/>
        </pc:sldMkLst>
        <pc:spChg chg="mod">
          <ac:chgData name="Brzus, Michal" userId="S::mbrzus@uiowa.edu::dba46872-ba84-4be5-8839-78828e31737b" providerId="AD" clId="Web-{FA8577F5-FA3F-9285-066C-4696FB6192FA}" dt="2024-05-02T15:55:25.429" v="53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Brzus, Michal" userId="S::mbrzus@uiowa.edu::dba46872-ba84-4be5-8839-78828e31737b" providerId="AD" clId="Web-{FA8577F5-FA3F-9285-066C-4696FB6192FA}" dt="2024-05-02T15:45:51.379" v="3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Brzus, Michal" userId="S::mbrzus@uiowa.edu::dba46872-ba84-4be5-8839-78828e31737b" providerId="AD" clId="Web-{FA8577F5-FA3F-9285-066C-4696FB6192FA}" dt="2024-05-02T15:54:03.082" v="24"/>
        <pc:sldMkLst>
          <pc:docMk/>
          <pc:sldMk cId="935491636" sldId="257"/>
        </pc:sldMkLst>
        <pc:spChg chg="mod">
          <ac:chgData name="Brzus, Michal" userId="S::mbrzus@uiowa.edu::dba46872-ba84-4be5-8839-78828e31737b" providerId="AD" clId="Web-{FA8577F5-FA3F-9285-066C-4696FB6192FA}" dt="2024-05-02T15:53:53.973" v="21" actId="20577"/>
          <ac:spMkLst>
            <pc:docMk/>
            <pc:sldMk cId="935491636" sldId="257"/>
            <ac:spMk id="2" creationId="{ADA46B53-8A18-B587-6395-CA02BC1ECF89}"/>
          </ac:spMkLst>
        </pc:spChg>
        <pc:spChg chg="mod">
          <ac:chgData name="Brzus, Michal" userId="S::mbrzus@uiowa.edu::dba46872-ba84-4be5-8839-78828e31737b" providerId="AD" clId="Web-{FA8577F5-FA3F-9285-066C-4696FB6192FA}" dt="2024-05-02T15:54:03.067" v="22"/>
          <ac:spMkLst>
            <pc:docMk/>
            <pc:sldMk cId="935491636" sldId="257"/>
            <ac:spMk id="4" creationId="{C9E09537-D018-A4AE-78EC-C96008A52425}"/>
          </ac:spMkLst>
        </pc:spChg>
        <pc:spChg chg="mod">
          <ac:chgData name="Brzus, Michal" userId="S::mbrzus@uiowa.edu::dba46872-ba84-4be5-8839-78828e31737b" providerId="AD" clId="Web-{FA8577F5-FA3F-9285-066C-4696FB6192FA}" dt="2024-05-02T15:54:03.067" v="23"/>
          <ac:spMkLst>
            <pc:docMk/>
            <pc:sldMk cId="935491636" sldId="257"/>
            <ac:spMk id="7" creationId="{DB5F3A5B-CE06-A8E9-3E61-DE2E560D2CC8}"/>
          </ac:spMkLst>
        </pc:spChg>
        <pc:spChg chg="mod">
          <ac:chgData name="Brzus, Michal" userId="S::mbrzus@uiowa.edu::dba46872-ba84-4be5-8839-78828e31737b" providerId="AD" clId="Web-{FA8577F5-FA3F-9285-066C-4696FB6192FA}" dt="2024-05-02T15:54:03.082" v="24"/>
          <ac:spMkLst>
            <pc:docMk/>
            <pc:sldMk cId="935491636" sldId="257"/>
            <ac:spMk id="9" creationId="{BEBB424E-EA25-4CEF-E9A4-2306325E7D28}"/>
          </ac:spMkLst>
        </pc:spChg>
      </pc:sldChg>
      <pc:sldChg chg="del">
        <pc:chgData name="Brzus, Michal" userId="S::mbrzus@uiowa.edu::dba46872-ba84-4be5-8839-78828e31737b" providerId="AD" clId="Web-{FA8577F5-FA3F-9285-066C-4696FB6192FA}" dt="2024-05-02T15:54:55.412" v="51"/>
        <pc:sldMkLst>
          <pc:docMk/>
          <pc:sldMk cId="2371974209" sldId="258"/>
        </pc:sldMkLst>
      </pc:sldChg>
      <pc:sldChg chg="modSp">
        <pc:chgData name="Brzus, Michal" userId="S::mbrzus@uiowa.edu::dba46872-ba84-4be5-8839-78828e31737b" providerId="AD" clId="Web-{FA8577F5-FA3F-9285-066C-4696FB6192FA}" dt="2024-05-02T15:46:59.068" v="9" actId="20577"/>
        <pc:sldMkLst>
          <pc:docMk/>
          <pc:sldMk cId="128564831" sldId="259"/>
        </pc:sldMkLst>
        <pc:spChg chg="mod">
          <ac:chgData name="Brzus, Michal" userId="S::mbrzus@uiowa.edu::dba46872-ba84-4be5-8839-78828e31737b" providerId="AD" clId="Web-{FA8577F5-FA3F-9285-066C-4696FB6192FA}" dt="2024-05-02T15:46:59.068" v="9" actId="20577"/>
          <ac:spMkLst>
            <pc:docMk/>
            <pc:sldMk cId="128564831" sldId="259"/>
            <ac:spMk id="3" creationId="{C9414AF1-700B-EBF2-321E-5956D4153C6A}"/>
          </ac:spMkLst>
        </pc:spChg>
      </pc:sldChg>
      <pc:sldChg chg="delSp modSp add del replId delAnim">
        <pc:chgData name="Brzus, Michal" userId="S::mbrzus@uiowa.edu::dba46872-ba84-4be5-8839-78828e31737b" providerId="AD" clId="Web-{FA8577F5-FA3F-9285-066C-4696FB6192FA}" dt="2024-05-02T15:54:12.583" v="26"/>
        <pc:sldMkLst>
          <pc:docMk/>
          <pc:sldMk cId="1180576049" sldId="271"/>
        </pc:sldMkLst>
        <pc:spChg chg="mod">
          <ac:chgData name="Brzus, Michal" userId="S::mbrzus@uiowa.edu::dba46872-ba84-4be5-8839-78828e31737b" providerId="AD" clId="Web-{FA8577F5-FA3F-9285-066C-4696FB6192FA}" dt="2024-05-02T15:51:37.687" v="20" actId="20577"/>
          <ac:spMkLst>
            <pc:docMk/>
            <pc:sldMk cId="1180576049" sldId="271"/>
            <ac:spMk id="2" creationId="{ADA46B53-8A18-B587-6395-CA02BC1ECF89}"/>
          </ac:spMkLst>
        </pc:spChg>
        <pc:picChg chg="del">
          <ac:chgData name="Brzus, Michal" userId="S::mbrzus@uiowa.edu::dba46872-ba84-4be5-8839-78828e31737b" providerId="AD" clId="Web-{FA8577F5-FA3F-9285-066C-4696FB6192FA}" dt="2024-05-02T15:50:45.529" v="13"/>
          <ac:picMkLst>
            <pc:docMk/>
            <pc:sldMk cId="1180576049" sldId="271"/>
            <ac:picMk id="10" creationId="{D305E666-F341-825A-C29C-E17C8A54C5C3}"/>
          </ac:picMkLst>
        </pc:picChg>
        <pc:picChg chg="del">
          <ac:chgData name="Brzus, Michal" userId="S::mbrzus@uiowa.edu::dba46872-ba84-4be5-8839-78828e31737b" providerId="AD" clId="Web-{FA8577F5-FA3F-9285-066C-4696FB6192FA}" dt="2024-05-02T15:50:45.529" v="12"/>
          <ac:picMkLst>
            <pc:docMk/>
            <pc:sldMk cId="1180576049" sldId="271"/>
            <ac:picMk id="11" creationId="{DC028488-DC85-4878-9BDB-9D977DE119E6}"/>
          </ac:picMkLst>
        </pc:picChg>
        <pc:picChg chg="del">
          <ac:chgData name="Brzus, Michal" userId="S::mbrzus@uiowa.edu::dba46872-ba84-4be5-8839-78828e31737b" providerId="AD" clId="Web-{FA8577F5-FA3F-9285-066C-4696FB6192FA}" dt="2024-05-02T15:50:45.529" v="11"/>
          <ac:picMkLst>
            <pc:docMk/>
            <pc:sldMk cId="1180576049" sldId="271"/>
            <ac:picMk id="12" creationId="{49E76AD3-9832-F011-CB96-2623503AF778}"/>
          </ac:picMkLst>
        </pc:picChg>
      </pc:sldChg>
      <pc:sldChg chg="addSp delSp modSp add replId addAnim delAnim">
        <pc:chgData name="Brzus, Michal" userId="S::mbrzus@uiowa.edu::dba46872-ba84-4be5-8839-78828e31737b" providerId="AD" clId="Web-{FA8577F5-FA3F-9285-066C-4696FB6192FA}" dt="2024-05-02T15:54:45.521" v="49" actId="20577"/>
        <pc:sldMkLst>
          <pc:docMk/>
          <pc:sldMk cId="1441974589" sldId="272"/>
        </pc:sldMkLst>
        <pc:spChg chg="mod">
          <ac:chgData name="Brzus, Michal" userId="S::mbrzus@uiowa.edu::dba46872-ba84-4be5-8839-78828e31737b" providerId="AD" clId="Web-{FA8577F5-FA3F-9285-066C-4696FB6192FA}" dt="2024-05-02T15:54:45.521" v="49" actId="20577"/>
          <ac:spMkLst>
            <pc:docMk/>
            <pc:sldMk cId="1441974589" sldId="272"/>
            <ac:spMk id="2" creationId="{ADA46B53-8A18-B587-6395-CA02BC1ECF89}"/>
          </ac:spMkLst>
        </pc:spChg>
        <pc:spChg chg="mod">
          <ac:chgData name="Brzus, Michal" userId="S::mbrzus@uiowa.edu::dba46872-ba84-4be5-8839-78828e31737b" providerId="AD" clId="Web-{FA8577F5-FA3F-9285-066C-4696FB6192FA}" dt="2024-05-02T15:54:29.192" v="39" actId="1076"/>
          <ac:spMkLst>
            <pc:docMk/>
            <pc:sldMk cId="1441974589" sldId="272"/>
            <ac:spMk id="4" creationId="{C9E09537-D018-A4AE-78EC-C96008A52425}"/>
          </ac:spMkLst>
        </pc:spChg>
        <pc:spChg chg="mod">
          <ac:chgData name="Brzus, Michal" userId="S::mbrzus@uiowa.edu::dba46872-ba84-4be5-8839-78828e31737b" providerId="AD" clId="Web-{FA8577F5-FA3F-9285-066C-4696FB6192FA}" dt="2024-05-02T15:54:29.192" v="36" actId="1076"/>
          <ac:spMkLst>
            <pc:docMk/>
            <pc:sldMk cId="1441974589" sldId="272"/>
            <ac:spMk id="7" creationId="{DB5F3A5B-CE06-A8E9-3E61-DE2E560D2CC8}"/>
          </ac:spMkLst>
        </pc:spChg>
        <pc:spChg chg="mod">
          <ac:chgData name="Brzus, Michal" userId="S::mbrzus@uiowa.edu::dba46872-ba84-4be5-8839-78828e31737b" providerId="AD" clId="Web-{FA8577F5-FA3F-9285-066C-4696FB6192FA}" dt="2024-05-02T15:54:29.192" v="35" actId="1076"/>
          <ac:spMkLst>
            <pc:docMk/>
            <pc:sldMk cId="1441974589" sldId="272"/>
            <ac:spMk id="9" creationId="{BEBB424E-EA25-4CEF-E9A4-2306325E7D28}"/>
          </ac:spMkLst>
        </pc:spChg>
        <pc:picChg chg="add del">
          <ac:chgData name="Brzus, Michal" userId="S::mbrzus@uiowa.edu::dba46872-ba84-4be5-8839-78828e31737b" providerId="AD" clId="Web-{FA8577F5-FA3F-9285-066C-4696FB6192FA}" dt="2024-05-02T15:54:35.693" v="45"/>
          <ac:picMkLst>
            <pc:docMk/>
            <pc:sldMk cId="1441974589" sldId="272"/>
            <ac:picMk id="10" creationId="{D305E666-F341-825A-C29C-E17C8A54C5C3}"/>
          </ac:picMkLst>
        </pc:picChg>
        <pc:picChg chg="add del">
          <ac:chgData name="Brzus, Michal" userId="S::mbrzus@uiowa.edu::dba46872-ba84-4be5-8839-78828e31737b" providerId="AD" clId="Web-{FA8577F5-FA3F-9285-066C-4696FB6192FA}" dt="2024-05-02T15:54:35.693" v="44"/>
          <ac:picMkLst>
            <pc:docMk/>
            <pc:sldMk cId="1441974589" sldId="272"/>
            <ac:picMk id="11" creationId="{DC028488-DC85-4878-9BDB-9D977DE119E6}"/>
          </ac:picMkLst>
        </pc:picChg>
        <pc:picChg chg="add del">
          <ac:chgData name="Brzus, Michal" userId="S::mbrzus@uiowa.edu::dba46872-ba84-4be5-8839-78828e31737b" providerId="AD" clId="Web-{FA8577F5-FA3F-9285-066C-4696FB6192FA}" dt="2024-05-02T15:54:35.693" v="43"/>
          <ac:picMkLst>
            <pc:docMk/>
            <pc:sldMk cId="1441974589" sldId="272"/>
            <ac:picMk id="12" creationId="{49E76AD3-9832-F011-CB96-2623503AF778}"/>
          </ac:picMkLst>
        </pc:picChg>
        <pc:cxnChg chg="mod">
          <ac:chgData name="Brzus, Michal" userId="S::mbrzus@uiowa.edu::dba46872-ba84-4be5-8839-78828e31737b" providerId="AD" clId="Web-{FA8577F5-FA3F-9285-066C-4696FB6192FA}" dt="2024-05-02T15:54:29.192" v="38" actId="1076"/>
          <ac:cxnSpMkLst>
            <pc:docMk/>
            <pc:sldMk cId="1441974589" sldId="272"/>
            <ac:cxnSpMk id="5" creationId="{9393D63E-5968-CF58-9AAA-F2F6F5EC8C91}"/>
          </ac:cxnSpMkLst>
        </pc:cxnChg>
        <pc:cxnChg chg="mod">
          <ac:chgData name="Brzus, Michal" userId="S::mbrzus@uiowa.edu::dba46872-ba84-4be5-8839-78828e31737b" providerId="AD" clId="Web-{FA8577F5-FA3F-9285-066C-4696FB6192FA}" dt="2024-05-02T15:54:29.192" v="37" actId="1076"/>
          <ac:cxnSpMkLst>
            <pc:docMk/>
            <pc:sldMk cId="1441974589" sldId="272"/>
            <ac:cxnSpMk id="6" creationId="{FF9BC8EC-9991-7D78-EA6B-77ED2EDAD661}"/>
          </ac:cxnSpMkLst>
        </pc:cxnChg>
      </pc:sldChg>
      <pc:sldChg chg="add replId">
        <pc:chgData name="Brzus, Michal" userId="S::mbrzus@uiowa.edu::dba46872-ba84-4be5-8839-78828e31737b" providerId="AD" clId="Web-{FA8577F5-FA3F-9285-066C-4696FB6192FA}" dt="2024-05-02T15:54:48.756" v="50"/>
        <pc:sldMkLst>
          <pc:docMk/>
          <pc:sldMk cId="404492410" sldId="273"/>
        </pc:sldMkLst>
      </pc:sldChg>
    </pc:docChg>
  </pc:docChgLst>
  <pc:docChgLst>
    <pc:chgData name="Morris, Zachary J" userId="S::zjmorris@uiowa.edu::f59b3886-b5c8-4df4-8bbb-f9d947868c93" providerId="AD" clId="Web-{47F2D76E-5201-3684-393D-07D03590B327}"/>
    <pc:docChg chg="addSld modSld">
      <pc:chgData name="Morris, Zachary J" userId="S::zjmorris@uiowa.edu::f59b3886-b5c8-4df4-8bbb-f9d947868c93" providerId="AD" clId="Web-{47F2D76E-5201-3684-393D-07D03590B327}" dt="2024-04-29T15:58:02.785" v="289" actId="20577"/>
      <pc:docMkLst>
        <pc:docMk/>
      </pc:docMkLst>
      <pc:sldChg chg="modSp">
        <pc:chgData name="Morris, Zachary J" userId="S::zjmorris@uiowa.edu::f59b3886-b5c8-4df4-8bbb-f9d947868c93" providerId="AD" clId="Web-{47F2D76E-5201-3684-393D-07D03590B327}" dt="2024-04-29T15:13:36.550" v="36" actId="20577"/>
        <pc:sldMkLst>
          <pc:docMk/>
          <pc:sldMk cId="109857222" sldId="256"/>
        </pc:sldMkLst>
        <pc:spChg chg="mod">
          <ac:chgData name="Morris, Zachary J" userId="S::zjmorris@uiowa.edu::f59b3886-b5c8-4df4-8bbb-f9d947868c93" providerId="AD" clId="Web-{47F2D76E-5201-3684-393D-07D03590B327}" dt="2024-04-29T15:13:36.550" v="36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Morris, Zachary J" userId="S::zjmorris@uiowa.edu::f59b3886-b5c8-4df4-8bbb-f9d947868c93" providerId="AD" clId="Web-{47F2D76E-5201-3684-393D-07D03590B327}" dt="2024-04-29T15:16:28.555" v="38" actId="20577"/>
        <pc:sldMkLst>
          <pc:docMk/>
          <pc:sldMk cId="1988223294" sldId="260"/>
        </pc:sldMkLst>
        <pc:spChg chg="mod">
          <ac:chgData name="Morris, Zachary J" userId="S::zjmorris@uiowa.edu::f59b3886-b5c8-4df4-8bbb-f9d947868c93" providerId="AD" clId="Web-{47F2D76E-5201-3684-393D-07D03590B327}" dt="2024-04-29T15:16:28.555" v="38" actId="20577"/>
          <ac:spMkLst>
            <pc:docMk/>
            <pc:sldMk cId="1988223294" sldId="260"/>
            <ac:spMk id="2" creationId="{6E66B76A-F311-0695-8353-D26BE5213AF2}"/>
          </ac:spMkLst>
        </pc:spChg>
      </pc:sldChg>
      <pc:sldChg chg="modSp">
        <pc:chgData name="Morris, Zachary J" userId="S::zjmorris@uiowa.edu::f59b3886-b5c8-4df4-8bbb-f9d947868c93" providerId="AD" clId="Web-{47F2D76E-5201-3684-393D-07D03590B327}" dt="2024-04-29T15:58:02.785" v="289" actId="20577"/>
        <pc:sldMkLst>
          <pc:docMk/>
          <pc:sldMk cId="3417135957" sldId="266"/>
        </pc:sldMkLst>
        <pc:spChg chg="mod">
          <ac:chgData name="Morris, Zachary J" userId="S::zjmorris@uiowa.edu::f59b3886-b5c8-4df4-8bbb-f9d947868c93" providerId="AD" clId="Web-{47F2D76E-5201-3684-393D-07D03590B327}" dt="2024-04-29T15:58:02.785" v="289" actId="20577"/>
          <ac:spMkLst>
            <pc:docMk/>
            <pc:sldMk cId="3417135957" sldId="266"/>
            <ac:spMk id="2" creationId="{7CDD0CB0-5F8E-FDF9-8622-F63230E72523}"/>
          </ac:spMkLst>
        </pc:spChg>
      </pc:sldChg>
      <pc:sldChg chg="addSp delSp modSp new">
        <pc:chgData name="Morris, Zachary J" userId="S::zjmorris@uiowa.edu::f59b3886-b5c8-4df4-8bbb-f9d947868c93" providerId="AD" clId="Web-{47F2D76E-5201-3684-393D-07D03590B327}" dt="2024-04-29T15:57:11.033" v="277" actId="14100"/>
        <pc:sldMkLst>
          <pc:docMk/>
          <pc:sldMk cId="213559280" sldId="267"/>
        </pc:sldMkLst>
        <pc:spChg chg="mod">
          <ac:chgData name="Morris, Zachary J" userId="S::zjmorris@uiowa.edu::f59b3886-b5c8-4df4-8bbb-f9d947868c93" providerId="AD" clId="Web-{47F2D76E-5201-3684-393D-07D03590B327}" dt="2024-04-29T15:34:40.728" v="122" actId="20577"/>
          <ac:spMkLst>
            <pc:docMk/>
            <pc:sldMk cId="213559280" sldId="267"/>
            <ac:spMk id="2" creationId="{942896FF-E510-A067-0023-1EEB45FCABEC}"/>
          </ac:spMkLst>
        </pc:spChg>
        <pc:spChg chg="del">
          <ac:chgData name="Morris, Zachary J" userId="S::zjmorris@uiowa.edu::f59b3886-b5c8-4df4-8bbb-f9d947868c93" providerId="AD" clId="Web-{47F2D76E-5201-3684-393D-07D03590B327}" dt="2024-04-29T15:17:33.323" v="40"/>
          <ac:spMkLst>
            <pc:docMk/>
            <pc:sldMk cId="213559280" sldId="267"/>
            <ac:spMk id="3" creationId="{C15C05D1-75DC-1E2F-8077-C5C333E6D180}"/>
          </ac:spMkLst>
        </pc:spChg>
        <pc:spChg chg="add mod">
          <ac:chgData name="Morris, Zachary J" userId="S::zjmorris@uiowa.edu::f59b3886-b5c8-4df4-8bbb-f9d947868c93" providerId="AD" clId="Web-{47F2D76E-5201-3684-393D-07D03590B327}" dt="2024-04-29T15:47:50.876" v="215" actId="1076"/>
          <ac:spMkLst>
            <pc:docMk/>
            <pc:sldMk cId="213559280" sldId="267"/>
            <ac:spMk id="4" creationId="{3B9C8FF9-706C-BA03-7DE2-ECD7FA494A5D}"/>
          </ac:spMkLst>
        </pc:spChg>
        <pc:spChg chg="add del">
          <ac:chgData name="Morris, Zachary J" userId="S::zjmorris@uiowa.edu::f59b3886-b5c8-4df4-8bbb-f9d947868c93" providerId="AD" clId="Web-{47F2D76E-5201-3684-393D-07D03590B327}" dt="2024-04-29T15:30:39.127" v="62"/>
          <ac:spMkLst>
            <pc:docMk/>
            <pc:sldMk cId="213559280" sldId="267"/>
            <ac:spMk id="5" creationId="{7392FB96-CC32-27B6-8942-47BD10BAFEA8}"/>
          </ac:spMkLst>
        </pc:spChg>
        <pc:spChg chg="add mod">
          <ac:chgData name="Morris, Zachary J" userId="S::zjmorris@uiowa.edu::f59b3886-b5c8-4df4-8bbb-f9d947868c93" providerId="AD" clId="Web-{47F2D76E-5201-3684-393D-07D03590B327}" dt="2024-04-29T15:52:21.103" v="257"/>
          <ac:spMkLst>
            <pc:docMk/>
            <pc:sldMk cId="213559280" sldId="267"/>
            <ac:spMk id="6" creationId="{FA5E3928-57A1-E42F-63AE-E3FFE46E36A0}"/>
          </ac:spMkLst>
        </pc:spChg>
        <pc:spChg chg="add mod">
          <ac:chgData name="Morris, Zachary J" userId="S::zjmorris@uiowa.edu::f59b3886-b5c8-4df4-8bbb-f9d947868c93" providerId="AD" clId="Web-{47F2D76E-5201-3684-393D-07D03590B327}" dt="2024-04-29T15:48:46.737" v="229" actId="1076"/>
          <ac:spMkLst>
            <pc:docMk/>
            <pc:sldMk cId="213559280" sldId="267"/>
            <ac:spMk id="7" creationId="{DAC3846D-3EAF-AD33-410E-161AF8D99619}"/>
          </ac:spMkLst>
        </pc:spChg>
        <pc:spChg chg="add mod">
          <ac:chgData name="Morris, Zachary J" userId="S::zjmorris@uiowa.edu::f59b3886-b5c8-4df4-8bbb-f9d947868c93" providerId="AD" clId="Web-{47F2D76E-5201-3684-393D-07D03590B327}" dt="2024-04-29T15:51:14.429" v="254" actId="1076"/>
          <ac:spMkLst>
            <pc:docMk/>
            <pc:sldMk cId="213559280" sldId="267"/>
            <ac:spMk id="8" creationId="{07C41184-8825-2D22-97D2-BE4A544BC1A4}"/>
          </ac:spMkLst>
        </pc:spChg>
        <pc:spChg chg="add mod">
          <ac:chgData name="Morris, Zachary J" userId="S::zjmorris@uiowa.edu::f59b3886-b5c8-4df4-8bbb-f9d947868c93" providerId="AD" clId="Web-{47F2D76E-5201-3684-393D-07D03590B327}" dt="2024-04-29T15:49:57.411" v="232" actId="1076"/>
          <ac:spMkLst>
            <pc:docMk/>
            <pc:sldMk cId="213559280" sldId="267"/>
            <ac:spMk id="9" creationId="{CCDFEA24-7E3E-8E84-51A0-33385EB077C0}"/>
          </ac:spMkLst>
        </pc:spChg>
        <pc:spChg chg="add mod">
          <ac:chgData name="Morris, Zachary J" userId="S::zjmorris@uiowa.edu::f59b3886-b5c8-4df4-8bbb-f9d947868c93" providerId="AD" clId="Web-{47F2D76E-5201-3684-393D-07D03590B327}" dt="2024-04-29T15:40:26.457" v="181" actId="1076"/>
          <ac:spMkLst>
            <pc:docMk/>
            <pc:sldMk cId="213559280" sldId="267"/>
            <ac:spMk id="10" creationId="{DA5A5C03-0CBD-5994-85B0-C201B5AF7BAB}"/>
          </ac:spMkLst>
        </pc:spChg>
        <pc:spChg chg="add mod">
          <ac:chgData name="Morris, Zachary J" userId="S::zjmorris@uiowa.edu::f59b3886-b5c8-4df4-8bbb-f9d947868c93" providerId="AD" clId="Web-{47F2D76E-5201-3684-393D-07D03590B327}" dt="2024-04-29T15:50:05.583" v="234" actId="1076"/>
          <ac:spMkLst>
            <pc:docMk/>
            <pc:sldMk cId="213559280" sldId="267"/>
            <ac:spMk id="11" creationId="{C26B1F01-20E5-AEAA-6934-8E7AC97E9EE0}"/>
          </ac:spMkLst>
        </pc:spChg>
        <pc:spChg chg="add mod">
          <ac:chgData name="Morris, Zachary J" userId="S::zjmorris@uiowa.edu::f59b3886-b5c8-4df4-8bbb-f9d947868c93" providerId="AD" clId="Web-{47F2D76E-5201-3684-393D-07D03590B327}" dt="2024-04-29T15:52:46.260" v="258"/>
          <ac:spMkLst>
            <pc:docMk/>
            <pc:sldMk cId="213559280" sldId="267"/>
            <ac:spMk id="12" creationId="{55BF2F2F-969A-6B9E-2FF5-286F9D379554}"/>
          </ac:spMkLst>
        </pc:spChg>
        <pc:spChg chg="add mod">
          <ac:chgData name="Morris, Zachary J" userId="S::zjmorris@uiowa.edu::f59b3886-b5c8-4df4-8bbb-f9d947868c93" providerId="AD" clId="Web-{47F2D76E-5201-3684-393D-07D03590B327}" dt="2024-04-29T15:50:09.615" v="235" actId="1076"/>
          <ac:spMkLst>
            <pc:docMk/>
            <pc:sldMk cId="213559280" sldId="267"/>
            <ac:spMk id="13" creationId="{70C530F3-AF45-B17A-4EA5-01606909D8E4}"/>
          </ac:spMkLst>
        </pc:spChg>
        <pc:spChg chg="add del">
          <ac:chgData name="Morris, Zachary J" userId="S::zjmorris@uiowa.edu::f59b3886-b5c8-4df4-8bbb-f9d947868c93" providerId="AD" clId="Web-{47F2D76E-5201-3684-393D-07D03590B327}" dt="2024-04-29T15:49:54.380" v="231"/>
          <ac:spMkLst>
            <pc:docMk/>
            <pc:sldMk cId="213559280" sldId="267"/>
            <ac:spMk id="14" creationId="{44300661-2FE9-9AF2-09CA-7470DE60EFD0}"/>
          </ac:spMkLst>
        </pc:spChg>
        <pc:spChg chg="add mod">
          <ac:chgData name="Morris, Zachary J" userId="S::zjmorris@uiowa.edu::f59b3886-b5c8-4df4-8bbb-f9d947868c93" providerId="AD" clId="Web-{47F2D76E-5201-3684-393D-07D03590B327}" dt="2024-04-29T15:51:21.773" v="255" actId="1076"/>
          <ac:spMkLst>
            <pc:docMk/>
            <pc:sldMk cId="213559280" sldId="267"/>
            <ac:spMk id="15" creationId="{2C0EC13E-615D-1A28-7487-8FF09EB21AB8}"/>
          </ac:spMkLst>
        </pc:spChg>
        <pc:spChg chg="add mod">
          <ac:chgData name="Morris, Zachary J" userId="S::zjmorris@uiowa.edu::f59b3886-b5c8-4df4-8bbb-f9d947868c93" providerId="AD" clId="Web-{47F2D76E-5201-3684-393D-07D03590B327}" dt="2024-04-29T15:51:34.133" v="256" actId="1076"/>
          <ac:spMkLst>
            <pc:docMk/>
            <pc:sldMk cId="213559280" sldId="267"/>
            <ac:spMk id="16" creationId="{D05C786A-E083-9F21-22AC-16362F820ED9}"/>
          </ac:spMkLst>
        </pc:spChg>
        <pc:spChg chg="add mod">
          <ac:chgData name="Morris, Zachary J" userId="S::zjmorris@uiowa.edu::f59b3886-b5c8-4df4-8bbb-f9d947868c93" providerId="AD" clId="Web-{47F2D76E-5201-3684-393D-07D03590B327}" dt="2024-04-29T15:57:11.033" v="277" actId="14100"/>
          <ac:spMkLst>
            <pc:docMk/>
            <pc:sldMk cId="213559280" sldId="267"/>
            <ac:spMk id="17" creationId="{9BF881C1-DEEF-BC99-2EC0-96E36B982E15}"/>
          </ac:spMkLst>
        </pc:spChg>
      </pc:sldChg>
    </pc:docChg>
  </pc:docChgLst>
  <pc:docChgLst>
    <pc:chgData name="Johnson, Ivan E" userId="S::iejohnson@uiowa.edu::e5289721-07eb-409b-84f6-d834a89557cf" providerId="AD" clId="Web-{4E850E06-F1EA-C0AF-8C65-2FAA706A33D2}"/>
    <pc:docChg chg="addSld modSld">
      <pc:chgData name="Johnson, Ivan E" userId="S::iejohnson@uiowa.edu::e5289721-07eb-409b-84f6-d834a89557cf" providerId="AD" clId="Web-{4E850E06-F1EA-C0AF-8C65-2FAA706A33D2}" dt="2024-04-29T15:08:58.848" v="87" actId="20577"/>
      <pc:docMkLst>
        <pc:docMk/>
      </pc:docMkLst>
      <pc:sldChg chg="addSp delSp modSp">
        <pc:chgData name="Johnson, Ivan E" userId="S::iejohnson@uiowa.edu::e5289721-07eb-409b-84f6-d834a89557cf" providerId="AD" clId="Web-{4E850E06-F1EA-C0AF-8C65-2FAA706A33D2}" dt="2024-04-29T15:03:59.165" v="8" actId="20577"/>
        <pc:sldMkLst>
          <pc:docMk/>
          <pc:sldMk cId="1988223294" sldId="260"/>
        </pc:sldMkLst>
        <pc:spChg chg="del mod">
          <ac:chgData name="Johnson, Ivan E" userId="S::iejohnson@uiowa.edu::e5289721-07eb-409b-84f6-d834a89557cf" providerId="AD" clId="Web-{4E850E06-F1EA-C0AF-8C65-2FAA706A33D2}" dt="2024-04-29T15:01:53.270" v="2"/>
          <ac:spMkLst>
            <pc:docMk/>
            <pc:sldMk cId="1988223294" sldId="260"/>
            <ac:spMk id="3" creationId="{7E90512A-8E42-7ED4-2A55-7D4D3D6B353A}"/>
          </ac:spMkLst>
        </pc:spChg>
        <pc:spChg chg="add mod">
          <ac:chgData name="Johnson, Ivan E" userId="S::iejohnson@uiowa.edu::e5289721-07eb-409b-84f6-d834a89557cf" providerId="AD" clId="Web-{4E850E06-F1EA-C0AF-8C65-2FAA706A33D2}" dt="2024-04-29T15:03:59.165" v="8" actId="20577"/>
          <ac:spMkLst>
            <pc:docMk/>
            <pc:sldMk cId="1988223294" sldId="260"/>
            <ac:spMk id="5" creationId="{EEFB9BB8-4E60-F101-77AE-BDDA51B4FC73}"/>
          </ac:spMkLst>
        </pc:spChg>
      </pc:sldChg>
      <pc:sldChg chg="modSp new">
        <pc:chgData name="Johnson, Ivan E" userId="S::iejohnson@uiowa.edu::e5289721-07eb-409b-84f6-d834a89557cf" providerId="AD" clId="Web-{4E850E06-F1EA-C0AF-8C65-2FAA706A33D2}" dt="2024-04-29T15:08:58.848" v="87" actId="20577"/>
        <pc:sldMkLst>
          <pc:docMk/>
          <pc:sldMk cId="1601481379" sldId="265"/>
        </pc:sldMkLst>
        <pc:spChg chg="mod">
          <ac:chgData name="Johnson, Ivan E" userId="S::iejohnson@uiowa.edu::e5289721-07eb-409b-84f6-d834a89557cf" providerId="AD" clId="Web-{4E850E06-F1EA-C0AF-8C65-2FAA706A33D2}" dt="2024-04-29T15:04:57.886" v="57" actId="20577"/>
          <ac:spMkLst>
            <pc:docMk/>
            <pc:sldMk cId="1601481379" sldId="265"/>
            <ac:spMk id="2" creationId="{26E0F0D5-E93B-CC1C-96BB-BB61F5A18027}"/>
          </ac:spMkLst>
        </pc:spChg>
        <pc:spChg chg="mod">
          <ac:chgData name="Johnson, Ivan E" userId="S::iejohnson@uiowa.edu::e5289721-07eb-409b-84f6-d834a89557cf" providerId="AD" clId="Web-{4E850E06-F1EA-C0AF-8C65-2FAA706A33D2}" dt="2024-04-29T15:08:58.848" v="87" actId="20577"/>
          <ac:spMkLst>
            <pc:docMk/>
            <pc:sldMk cId="1601481379" sldId="265"/>
            <ac:spMk id="3" creationId="{E6F0F721-9641-7BFC-AAA6-A5DEA004C14A}"/>
          </ac:spMkLst>
        </pc:spChg>
      </pc:sldChg>
      <pc:sldChg chg="new">
        <pc:chgData name="Johnson, Ivan E" userId="S::iejohnson@uiowa.edu::e5289721-07eb-409b-84f6-d834a89557cf" providerId="AD" clId="Web-{4E850E06-F1EA-C0AF-8C65-2FAA706A33D2}" dt="2024-04-29T15:07:27.595" v="63"/>
        <pc:sldMkLst>
          <pc:docMk/>
          <pc:sldMk cId="3417135957" sldId="266"/>
        </pc:sldMkLst>
      </pc:sldChg>
    </pc:docChg>
  </pc:docChgLst>
  <pc:docChgLst>
    <pc:chgData name="Powers, Audrey" userId="S::apowers4@uiowa.edu::91940f15-08ec-40e1-9d05-aa44b2c83092" providerId="AD" clId="Web-{18D087DD-6138-0BAF-37C6-316935063EEC}"/>
    <pc:docChg chg="modSld">
      <pc:chgData name="Powers, Audrey" userId="S::apowers4@uiowa.edu::91940f15-08ec-40e1-9d05-aa44b2c83092" providerId="AD" clId="Web-{18D087DD-6138-0BAF-37C6-316935063EEC}" dt="2024-05-02T23:46:47.652" v="29"/>
      <pc:docMkLst>
        <pc:docMk/>
      </pc:docMkLst>
      <pc:sldChg chg="addAnim delAnim modAnim">
        <pc:chgData name="Powers, Audrey" userId="S::apowers4@uiowa.edu::91940f15-08ec-40e1-9d05-aa44b2c83092" providerId="AD" clId="Web-{18D087DD-6138-0BAF-37C6-316935063EEC}" dt="2024-05-02T23:44:41.320" v="13"/>
        <pc:sldMkLst>
          <pc:docMk/>
          <pc:sldMk cId="970073471" sldId="292"/>
        </pc:sldMkLst>
      </pc:sldChg>
      <pc:sldChg chg="addAnim delAnim modAnim">
        <pc:chgData name="Powers, Audrey" userId="S::apowers4@uiowa.edu::91940f15-08ec-40e1-9d05-aa44b2c83092" providerId="AD" clId="Web-{18D087DD-6138-0BAF-37C6-316935063EEC}" dt="2024-05-02T23:46:47.652" v="29"/>
        <pc:sldMkLst>
          <pc:docMk/>
          <pc:sldMk cId="3616326128" sldId="295"/>
        </pc:sldMkLst>
      </pc:sldChg>
    </pc:docChg>
  </pc:docChgLst>
  <pc:docChgLst>
    <pc:chgData name="Powers, Audrey" userId="S::apowers4@uiowa.edu::91940f15-08ec-40e1-9d05-aa44b2c83092" providerId="AD" clId="Web-{823C7FF3-235E-A12C-CB33-1BE64D80493E}"/>
    <pc:docChg chg="addSld delSld modSld">
      <pc:chgData name="Powers, Audrey" userId="S::apowers4@uiowa.edu::91940f15-08ec-40e1-9d05-aa44b2c83092" providerId="AD" clId="Web-{823C7FF3-235E-A12C-CB33-1BE64D80493E}" dt="2024-05-03T14:17:15.804" v="250"/>
      <pc:docMkLst>
        <pc:docMk/>
      </pc:docMkLst>
      <pc:sldChg chg="modSp">
        <pc:chgData name="Powers, Audrey" userId="S::apowers4@uiowa.edu::91940f15-08ec-40e1-9d05-aa44b2c83092" providerId="AD" clId="Web-{823C7FF3-235E-A12C-CB33-1BE64D80493E}" dt="2024-05-03T13:26:09.335" v="3" actId="20577"/>
        <pc:sldMkLst>
          <pc:docMk/>
          <pc:sldMk cId="970073471" sldId="292"/>
        </pc:sldMkLst>
        <pc:spChg chg="mod">
          <ac:chgData name="Powers, Audrey" userId="S::apowers4@uiowa.edu::91940f15-08ec-40e1-9d05-aa44b2c83092" providerId="AD" clId="Web-{823C7FF3-235E-A12C-CB33-1BE64D80493E}" dt="2024-05-03T13:25:56.585" v="1" actId="20577"/>
          <ac:spMkLst>
            <pc:docMk/>
            <pc:sldMk cId="970073471" sldId="292"/>
            <ac:spMk id="5" creationId="{823C374E-EC41-5696-52C1-186F82C7C20A}"/>
          </ac:spMkLst>
        </pc:spChg>
        <pc:spChg chg="mod">
          <ac:chgData name="Powers, Audrey" userId="S::apowers4@uiowa.edu::91940f15-08ec-40e1-9d05-aa44b2c83092" providerId="AD" clId="Web-{823C7FF3-235E-A12C-CB33-1BE64D80493E}" dt="2024-05-03T13:25:50.491" v="0" actId="20577"/>
          <ac:spMkLst>
            <pc:docMk/>
            <pc:sldMk cId="970073471" sldId="292"/>
            <ac:spMk id="7" creationId="{64AF4ABF-2C0F-E353-385E-234E37B1E007}"/>
          </ac:spMkLst>
        </pc:spChg>
        <pc:spChg chg="mod">
          <ac:chgData name="Powers, Audrey" userId="S::apowers4@uiowa.edu::91940f15-08ec-40e1-9d05-aa44b2c83092" providerId="AD" clId="Web-{823C7FF3-235E-A12C-CB33-1BE64D80493E}" dt="2024-05-03T13:26:02.398" v="2" actId="20577"/>
          <ac:spMkLst>
            <pc:docMk/>
            <pc:sldMk cId="970073471" sldId="292"/>
            <ac:spMk id="10" creationId="{A1DF495D-B0FC-3DB7-41DD-6149AE8A8CDB}"/>
          </ac:spMkLst>
        </pc:spChg>
        <pc:spChg chg="mod">
          <ac:chgData name="Powers, Audrey" userId="S::apowers4@uiowa.edu::91940f15-08ec-40e1-9d05-aa44b2c83092" providerId="AD" clId="Web-{823C7FF3-235E-A12C-CB33-1BE64D80493E}" dt="2024-05-03T13:26:09.335" v="3" actId="20577"/>
          <ac:spMkLst>
            <pc:docMk/>
            <pc:sldMk cId="970073471" sldId="292"/>
            <ac:spMk id="15" creationId="{EB481D65-08FD-CD4C-5651-FE3E59C98711}"/>
          </ac:spMkLst>
        </pc:spChg>
      </pc:sldChg>
      <pc:sldChg chg="addSp modSp add replId addAnim delAnim">
        <pc:chgData name="Powers, Audrey" userId="S::apowers4@uiowa.edu::91940f15-08ec-40e1-9d05-aa44b2c83092" providerId="AD" clId="Web-{823C7FF3-235E-A12C-CB33-1BE64D80493E}" dt="2024-05-03T14:17:06.444" v="245"/>
        <pc:sldMkLst>
          <pc:docMk/>
          <pc:sldMk cId="1632616990" sldId="299"/>
        </pc:sldMkLst>
        <pc:spChg chg="mod">
          <ac:chgData name="Powers, Audrey" userId="S::apowers4@uiowa.edu::91940f15-08ec-40e1-9d05-aa44b2c83092" providerId="AD" clId="Web-{823C7FF3-235E-A12C-CB33-1BE64D80493E}" dt="2024-05-03T13:44:53.041" v="7" actId="20577"/>
          <ac:spMkLst>
            <pc:docMk/>
            <pc:sldMk cId="1632616990" sldId="299"/>
            <ac:spMk id="2" creationId="{0F5C2BEF-660D-D9DB-7F34-B3A7A2573D67}"/>
          </ac:spMkLst>
        </pc:spChg>
        <pc:spChg chg="add mod">
          <ac:chgData name="Powers, Audrey" userId="S::apowers4@uiowa.edu::91940f15-08ec-40e1-9d05-aa44b2c83092" providerId="AD" clId="Web-{823C7FF3-235E-A12C-CB33-1BE64D80493E}" dt="2024-05-03T13:51:20.413" v="99" actId="1076"/>
          <ac:spMkLst>
            <pc:docMk/>
            <pc:sldMk cId="1632616990" sldId="299"/>
            <ac:spMk id="5" creationId="{066A37CF-0F6C-AE35-C770-38FA7F49F7E6}"/>
          </ac:spMkLst>
        </pc:spChg>
        <pc:picChg chg="add mod">
          <ac:chgData name="Powers, Audrey" userId="S::apowers4@uiowa.edu::91940f15-08ec-40e1-9d05-aa44b2c83092" providerId="AD" clId="Web-{823C7FF3-235E-A12C-CB33-1BE64D80493E}" dt="2024-05-03T13:59:24.521" v="175" actId="1076"/>
          <ac:picMkLst>
            <pc:docMk/>
            <pc:sldMk cId="1632616990" sldId="299"/>
            <ac:picMk id="6" creationId="{A8C4ACF0-2B60-B6D3-DE3C-074A8EDB0C7B}"/>
          </ac:picMkLst>
        </pc:picChg>
      </pc:sldChg>
      <pc:sldChg chg="addSp delSp modSp add replId">
        <pc:chgData name="Powers, Audrey" userId="S::apowers4@uiowa.edu::91940f15-08ec-40e1-9d05-aa44b2c83092" providerId="AD" clId="Web-{823C7FF3-235E-A12C-CB33-1BE64D80493E}" dt="2024-05-03T13:49:23.503" v="39" actId="1076"/>
        <pc:sldMkLst>
          <pc:docMk/>
          <pc:sldMk cId="2080180866" sldId="300"/>
        </pc:sldMkLst>
        <pc:spChg chg="mod">
          <ac:chgData name="Powers, Audrey" userId="S::apowers4@uiowa.edu::91940f15-08ec-40e1-9d05-aa44b2c83092" providerId="AD" clId="Web-{823C7FF3-235E-A12C-CB33-1BE64D80493E}" dt="2024-05-03T13:45:12.167" v="9" actId="20577"/>
          <ac:spMkLst>
            <pc:docMk/>
            <pc:sldMk cId="2080180866" sldId="300"/>
            <ac:spMk id="2" creationId="{0F5C2BEF-660D-D9DB-7F34-B3A7A2573D67}"/>
          </ac:spMkLst>
        </pc:spChg>
        <pc:picChg chg="add del mod">
          <ac:chgData name="Powers, Audrey" userId="S::apowers4@uiowa.edu::91940f15-08ec-40e1-9d05-aa44b2c83092" providerId="AD" clId="Web-{823C7FF3-235E-A12C-CB33-1BE64D80493E}" dt="2024-05-03T13:48:50.549" v="33"/>
          <ac:picMkLst>
            <pc:docMk/>
            <pc:sldMk cId="2080180866" sldId="300"/>
            <ac:picMk id="4" creationId="{E66BF53B-DE68-AA1F-3B88-9D3CEA84A675}"/>
          </ac:picMkLst>
        </pc:picChg>
        <pc:picChg chg="add mod">
          <ac:chgData name="Powers, Audrey" userId="S::apowers4@uiowa.edu::91940f15-08ec-40e1-9d05-aa44b2c83092" providerId="AD" clId="Web-{823C7FF3-235E-A12C-CB33-1BE64D80493E}" dt="2024-05-03T13:49:23.503" v="39" actId="1076"/>
          <ac:picMkLst>
            <pc:docMk/>
            <pc:sldMk cId="2080180866" sldId="300"/>
            <ac:picMk id="5" creationId="{F837F38A-D37B-231F-BB2B-B637CB473B35}"/>
          </ac:picMkLst>
        </pc:picChg>
      </pc:sldChg>
      <pc:sldChg chg="addSp modSp add replId addAnim delAnim">
        <pc:chgData name="Powers, Audrey" userId="S::apowers4@uiowa.edu::91940f15-08ec-40e1-9d05-aa44b2c83092" providerId="AD" clId="Web-{823C7FF3-235E-A12C-CB33-1BE64D80493E}" dt="2024-05-03T14:17:15.804" v="250"/>
        <pc:sldMkLst>
          <pc:docMk/>
          <pc:sldMk cId="820780618" sldId="301"/>
        </pc:sldMkLst>
        <pc:spChg chg="mod">
          <ac:chgData name="Powers, Audrey" userId="S::apowers4@uiowa.edu::91940f15-08ec-40e1-9d05-aa44b2c83092" providerId="AD" clId="Web-{823C7FF3-235E-A12C-CB33-1BE64D80493E}" dt="2024-05-03T13:45:26.433" v="20" actId="20577"/>
          <ac:spMkLst>
            <pc:docMk/>
            <pc:sldMk cId="820780618" sldId="301"/>
            <ac:spMk id="2" creationId="{0F5C2BEF-660D-D9DB-7F34-B3A7A2573D67}"/>
          </ac:spMkLst>
        </pc:spChg>
        <pc:spChg chg="add mod">
          <ac:chgData name="Powers, Audrey" userId="S::apowers4@uiowa.edu::91940f15-08ec-40e1-9d05-aa44b2c83092" providerId="AD" clId="Web-{823C7FF3-235E-A12C-CB33-1BE64D80493E}" dt="2024-05-03T13:51:34.944" v="101" actId="20577"/>
          <ac:spMkLst>
            <pc:docMk/>
            <pc:sldMk cId="820780618" sldId="301"/>
            <ac:spMk id="5" creationId="{83FE2610-0A79-6A30-9FD9-DC571B5EFF9B}"/>
          </ac:spMkLst>
        </pc:spChg>
        <pc:spChg chg="add mod">
          <ac:chgData name="Powers, Audrey" userId="S::apowers4@uiowa.edu::91940f15-08ec-40e1-9d05-aa44b2c83092" providerId="AD" clId="Web-{823C7FF3-235E-A12C-CB33-1BE64D80493E}" dt="2024-05-03T13:52:05.602" v="140" actId="20577"/>
          <ac:spMkLst>
            <pc:docMk/>
            <pc:sldMk cId="820780618" sldId="301"/>
            <ac:spMk id="7" creationId="{59325E0C-ACD9-9BEA-ECF4-9F8112C7FCA7}"/>
          </ac:spMkLst>
        </pc:spChg>
      </pc:sldChg>
      <pc:sldChg chg="addSp delSp modSp add replId addAnim delAnim">
        <pc:chgData name="Powers, Audrey" userId="S::apowers4@uiowa.edu::91940f15-08ec-40e1-9d05-aa44b2c83092" providerId="AD" clId="Web-{823C7FF3-235E-A12C-CB33-1BE64D80493E}" dt="2024-05-03T14:14:36.205" v="240" actId="1076"/>
        <pc:sldMkLst>
          <pc:docMk/>
          <pc:sldMk cId="3507535883" sldId="302"/>
        </pc:sldMkLst>
        <pc:spChg chg="mod">
          <ac:chgData name="Powers, Audrey" userId="S::apowers4@uiowa.edu::91940f15-08ec-40e1-9d05-aa44b2c83092" providerId="AD" clId="Web-{823C7FF3-235E-A12C-CB33-1BE64D80493E}" dt="2024-05-03T13:45:40.418" v="31" actId="20577"/>
          <ac:spMkLst>
            <pc:docMk/>
            <pc:sldMk cId="3507535883" sldId="302"/>
            <ac:spMk id="2" creationId="{0F5C2BEF-660D-D9DB-7F34-B3A7A2573D67}"/>
          </ac:spMkLst>
        </pc:spChg>
        <pc:spChg chg="add del mod">
          <ac:chgData name="Powers, Audrey" userId="S::apowers4@uiowa.edu::91940f15-08ec-40e1-9d05-aa44b2c83092" providerId="AD" clId="Web-{823C7FF3-235E-A12C-CB33-1BE64D80493E}" dt="2024-05-03T13:53:56.261" v="143"/>
          <ac:spMkLst>
            <pc:docMk/>
            <pc:sldMk cId="3507535883" sldId="302"/>
            <ac:spMk id="5" creationId="{31ED1D21-5BDC-02B2-13EC-A4309BE1CFEE}"/>
          </ac:spMkLst>
        </pc:spChg>
        <pc:spChg chg="add del mod">
          <ac:chgData name="Powers, Audrey" userId="S::apowers4@uiowa.edu::91940f15-08ec-40e1-9d05-aa44b2c83092" providerId="AD" clId="Web-{823C7FF3-235E-A12C-CB33-1BE64D80493E}" dt="2024-05-03T14:06:48.972" v="185"/>
          <ac:spMkLst>
            <pc:docMk/>
            <pc:sldMk cId="3507535883" sldId="302"/>
            <ac:spMk id="7" creationId="{D137A26C-8838-776D-E312-71DE39B45644}"/>
          </ac:spMkLst>
        </pc:spChg>
        <pc:spChg chg="add del mod">
          <ac:chgData name="Powers, Audrey" userId="S::apowers4@uiowa.edu::91940f15-08ec-40e1-9d05-aa44b2c83092" providerId="AD" clId="Web-{823C7FF3-235E-A12C-CB33-1BE64D80493E}" dt="2024-05-03T14:06:59.660" v="186"/>
          <ac:spMkLst>
            <pc:docMk/>
            <pc:sldMk cId="3507535883" sldId="302"/>
            <ac:spMk id="16" creationId="{E8B4B5EB-412C-4798-2F17-ED4BFCD7B717}"/>
          </ac:spMkLst>
        </pc:spChg>
        <pc:spChg chg="add mod">
          <ac:chgData name="Powers, Audrey" userId="S::apowers4@uiowa.edu::91940f15-08ec-40e1-9d05-aa44b2c83092" providerId="AD" clId="Web-{823C7FF3-235E-A12C-CB33-1BE64D80493E}" dt="2024-05-03T14:12:39.577" v="228" actId="1076"/>
          <ac:spMkLst>
            <pc:docMk/>
            <pc:sldMk cId="3507535883" sldId="302"/>
            <ac:spMk id="18" creationId="{F1C3B51C-ECE0-E1AA-F969-573EAEB2A125}"/>
          </ac:spMkLst>
        </pc:spChg>
        <pc:spChg chg="add mod">
          <ac:chgData name="Powers, Audrey" userId="S::apowers4@uiowa.edu::91940f15-08ec-40e1-9d05-aa44b2c83092" providerId="AD" clId="Web-{823C7FF3-235E-A12C-CB33-1BE64D80493E}" dt="2024-05-03T14:10:42.854" v="209" actId="1076"/>
          <ac:spMkLst>
            <pc:docMk/>
            <pc:sldMk cId="3507535883" sldId="302"/>
            <ac:spMk id="20" creationId="{83B090D0-2C0F-06B9-F74D-6BEF6C4CE7DE}"/>
          </ac:spMkLst>
        </pc:spChg>
        <pc:spChg chg="add mod">
          <ac:chgData name="Powers, Audrey" userId="S::apowers4@uiowa.edu::91940f15-08ec-40e1-9d05-aa44b2c83092" providerId="AD" clId="Web-{823C7FF3-235E-A12C-CB33-1BE64D80493E}" dt="2024-05-03T14:12:10.029" v="222" actId="20577"/>
          <ac:spMkLst>
            <pc:docMk/>
            <pc:sldMk cId="3507535883" sldId="302"/>
            <ac:spMk id="23" creationId="{1776D9AE-8AB7-61F3-A15C-5FE97D26A337}"/>
          </ac:spMkLst>
        </pc:spChg>
        <pc:picChg chg="add del mod">
          <ac:chgData name="Powers, Audrey" userId="S::apowers4@uiowa.edu::91940f15-08ec-40e1-9d05-aa44b2c83092" providerId="AD" clId="Web-{823C7FF3-235E-A12C-CB33-1BE64D80493E}" dt="2024-05-03T13:56:37.766" v="171"/>
          <ac:picMkLst>
            <pc:docMk/>
            <pc:sldMk cId="3507535883" sldId="302"/>
            <ac:picMk id="9" creationId="{ECD7B6B1-5A1E-4243-EB44-92912A6EEB45}"/>
          </ac:picMkLst>
        </pc:picChg>
        <pc:picChg chg="add mod modCrop">
          <ac:chgData name="Powers, Audrey" userId="S::apowers4@uiowa.edu::91940f15-08ec-40e1-9d05-aa44b2c83092" providerId="AD" clId="Web-{823C7FF3-235E-A12C-CB33-1BE64D80493E}" dt="2024-05-03T14:13:17.078" v="235"/>
          <ac:picMkLst>
            <pc:docMk/>
            <pc:sldMk cId="3507535883" sldId="302"/>
            <ac:picMk id="10" creationId="{5FFD649E-8BDA-DA3F-566D-28DA137C06D9}"/>
          </ac:picMkLst>
        </pc:picChg>
        <pc:picChg chg="add del mod">
          <ac:chgData name="Powers, Audrey" userId="S::apowers4@uiowa.edu::91940f15-08ec-40e1-9d05-aa44b2c83092" providerId="AD" clId="Web-{823C7FF3-235E-A12C-CB33-1BE64D80493E}" dt="2024-05-03T14:09:53.384" v="195"/>
          <ac:picMkLst>
            <pc:docMk/>
            <pc:sldMk cId="3507535883" sldId="302"/>
            <ac:picMk id="14" creationId="{7804F388-C977-3DF5-DEEC-2358A338CD0D}"/>
          </ac:picMkLst>
        </pc:picChg>
        <pc:picChg chg="add mod modCrop">
          <ac:chgData name="Powers, Audrey" userId="S::apowers4@uiowa.edu::91940f15-08ec-40e1-9d05-aa44b2c83092" providerId="AD" clId="Web-{823C7FF3-235E-A12C-CB33-1BE64D80493E}" dt="2024-05-03T14:10:55.230" v="212" actId="14100"/>
          <ac:picMkLst>
            <pc:docMk/>
            <pc:sldMk cId="3507535883" sldId="302"/>
            <ac:picMk id="21" creationId="{6B01C9BE-95C5-2884-C4E8-CFE5404AEFDA}"/>
          </ac:picMkLst>
        </pc:picChg>
        <pc:picChg chg="add del mod">
          <ac:chgData name="Powers, Audrey" userId="S::apowers4@uiowa.edu::91940f15-08ec-40e1-9d05-aa44b2c83092" providerId="AD" clId="Web-{823C7FF3-235E-A12C-CB33-1BE64D80493E}" dt="2024-05-03T14:13:02.155" v="233"/>
          <ac:picMkLst>
            <pc:docMk/>
            <pc:sldMk cId="3507535883" sldId="302"/>
            <ac:picMk id="24" creationId="{CB7C0CAB-199F-D1F0-7E15-E4D4693DE3A8}"/>
          </ac:picMkLst>
        </pc:picChg>
        <pc:picChg chg="add mod">
          <ac:chgData name="Powers, Audrey" userId="S::apowers4@uiowa.edu::91940f15-08ec-40e1-9d05-aa44b2c83092" providerId="AD" clId="Web-{823C7FF3-235E-A12C-CB33-1BE64D80493E}" dt="2024-05-03T14:14:36.205" v="240" actId="1076"/>
          <ac:picMkLst>
            <pc:docMk/>
            <pc:sldMk cId="3507535883" sldId="302"/>
            <ac:picMk id="25" creationId="{D8FAD577-72B2-C651-FD35-2700DE4DFF57}"/>
          </ac:picMkLst>
        </pc:picChg>
      </pc:sldChg>
      <pc:sldChg chg="add del replId">
        <pc:chgData name="Powers, Audrey" userId="S::apowers4@uiowa.edu::91940f15-08ec-40e1-9d05-aa44b2c83092" providerId="AD" clId="Web-{823C7FF3-235E-A12C-CB33-1BE64D80493E}" dt="2024-05-03T13:50:41.380" v="41"/>
        <pc:sldMkLst>
          <pc:docMk/>
          <pc:sldMk cId="3694454261" sldId="303"/>
        </pc:sldMkLst>
      </pc:sldChg>
    </pc:docChg>
  </pc:docChgLst>
  <pc:docChgLst>
    <pc:chgData name="Morris, Zachary J" userId="S::zjmorris@uiowa.edu::f59b3886-b5c8-4df4-8bbb-f9d947868c93" providerId="AD" clId="Web-{0C4CB89E-68F4-F433-797F-A36121183C5D}"/>
    <pc:docChg chg="addSld delSld modSld sldOrd">
      <pc:chgData name="Morris, Zachary J" userId="S::zjmorris@uiowa.edu::f59b3886-b5c8-4df4-8bbb-f9d947868c93" providerId="AD" clId="Web-{0C4CB89E-68F4-F433-797F-A36121183C5D}" dt="2024-05-03T14:36:15.780" v="1009" actId="14100"/>
      <pc:docMkLst>
        <pc:docMk/>
      </pc:docMkLst>
      <pc:sldChg chg="ord">
        <pc:chgData name="Morris, Zachary J" userId="S::zjmorris@uiowa.edu::f59b3886-b5c8-4df4-8bbb-f9d947868c93" providerId="AD" clId="Web-{0C4CB89E-68F4-F433-797F-A36121183C5D}" dt="2024-05-02T22:03:13.271" v="550"/>
        <pc:sldMkLst>
          <pc:docMk/>
          <pc:sldMk cId="1988223294" sldId="260"/>
        </pc:sldMkLst>
      </pc:sldChg>
      <pc:sldChg chg="modSp del">
        <pc:chgData name="Morris, Zachary J" userId="S::zjmorris@uiowa.edu::f59b3886-b5c8-4df4-8bbb-f9d947868c93" providerId="AD" clId="Web-{0C4CB89E-68F4-F433-797F-A36121183C5D}" dt="2024-05-02T21:52:13.143" v="540"/>
        <pc:sldMkLst>
          <pc:docMk/>
          <pc:sldMk cId="3052312967" sldId="263"/>
        </pc:sldMkLst>
        <pc:spChg chg="mod">
          <ac:chgData name="Morris, Zachary J" userId="S::zjmorris@uiowa.edu::f59b3886-b5c8-4df4-8bbb-f9d947868c93" providerId="AD" clId="Web-{0C4CB89E-68F4-F433-797F-A36121183C5D}" dt="2024-05-02T21:35:02.150" v="394" actId="20577"/>
          <ac:spMkLst>
            <pc:docMk/>
            <pc:sldMk cId="3052312967" sldId="263"/>
            <ac:spMk id="2" creationId="{81C20416-4D4D-D5FF-B7CE-EF1A03850553}"/>
          </ac:spMkLst>
        </pc:spChg>
        <pc:spChg chg="mod">
          <ac:chgData name="Morris, Zachary J" userId="S::zjmorris@uiowa.edu::f59b3886-b5c8-4df4-8bbb-f9d947868c93" providerId="AD" clId="Web-{0C4CB89E-68F4-F433-797F-A36121183C5D}" dt="2024-05-02T21:37:08.682" v="437" actId="1076"/>
          <ac:spMkLst>
            <pc:docMk/>
            <pc:sldMk cId="3052312967" sldId="263"/>
            <ac:spMk id="3" creationId="{8233EB1B-0869-0BA8-7E43-7BBF686D57C8}"/>
          </ac:spMkLst>
        </pc:spChg>
        <pc:spChg chg="mod">
          <ac:chgData name="Morris, Zachary J" userId="S::zjmorris@uiowa.edu::f59b3886-b5c8-4df4-8bbb-f9d947868c93" providerId="AD" clId="Web-{0C4CB89E-68F4-F433-797F-A36121183C5D}" dt="2024-05-02T21:36:24.197" v="435" actId="20577"/>
          <ac:spMkLst>
            <pc:docMk/>
            <pc:sldMk cId="3052312967" sldId="263"/>
            <ac:spMk id="6" creationId="{727D0110-3E2A-D9A9-D65A-E44810E31903}"/>
          </ac:spMkLst>
        </pc:spChg>
      </pc:sldChg>
      <pc:sldChg chg="del">
        <pc:chgData name="Morris, Zachary J" userId="S::zjmorris@uiowa.edu::f59b3886-b5c8-4df4-8bbb-f9d947868c93" providerId="AD" clId="Web-{0C4CB89E-68F4-F433-797F-A36121183C5D}" dt="2024-05-02T21:52:16.049" v="541"/>
        <pc:sldMkLst>
          <pc:docMk/>
          <pc:sldMk cId="2568964720" sldId="264"/>
        </pc:sldMkLst>
      </pc:sldChg>
      <pc:sldChg chg="ord">
        <pc:chgData name="Morris, Zachary J" userId="S::zjmorris@uiowa.edu::f59b3886-b5c8-4df4-8bbb-f9d947868c93" providerId="AD" clId="Web-{0C4CB89E-68F4-F433-797F-A36121183C5D}" dt="2024-05-02T20:53:48.178" v="202"/>
        <pc:sldMkLst>
          <pc:docMk/>
          <pc:sldMk cId="3385060375" sldId="269"/>
        </pc:sldMkLst>
      </pc:sldChg>
      <pc:sldChg chg="ord">
        <pc:chgData name="Morris, Zachary J" userId="S::zjmorris@uiowa.edu::f59b3886-b5c8-4df4-8bbb-f9d947868c93" providerId="AD" clId="Web-{0C4CB89E-68F4-F433-797F-A36121183C5D}" dt="2024-05-02T20:53:40.413" v="201"/>
        <pc:sldMkLst>
          <pc:docMk/>
          <pc:sldMk cId="3508372817" sldId="270"/>
        </pc:sldMkLst>
      </pc:sldChg>
      <pc:sldChg chg="addSp delSp modSp ord">
        <pc:chgData name="Morris, Zachary J" userId="S::zjmorris@uiowa.edu::f59b3886-b5c8-4df4-8bbb-f9d947868c93" providerId="AD" clId="Web-{0C4CB89E-68F4-F433-797F-A36121183C5D}" dt="2024-05-02T23:26:06.972" v="859"/>
        <pc:sldMkLst>
          <pc:docMk/>
          <pc:sldMk cId="2140957222" sldId="275"/>
        </pc:sldMkLst>
        <pc:spChg chg="mod">
          <ac:chgData name="Morris, Zachary J" userId="S::zjmorris@uiowa.edu::f59b3886-b5c8-4df4-8bbb-f9d947868c93" providerId="AD" clId="Web-{0C4CB89E-68F4-F433-797F-A36121183C5D}" dt="2024-05-02T20:23:52.827" v="90" actId="20577"/>
          <ac:spMkLst>
            <pc:docMk/>
            <pc:sldMk cId="2140957222" sldId="275"/>
            <ac:spMk id="2" creationId="{0F5C2BEF-660D-D9DB-7F34-B3A7A2573D67}"/>
          </ac:spMkLst>
        </pc:spChg>
        <pc:picChg chg="add del mod">
          <ac:chgData name="Morris, Zachary J" userId="S::zjmorris@uiowa.edu::f59b3886-b5c8-4df4-8bbb-f9d947868c93" providerId="AD" clId="Web-{0C4CB89E-68F4-F433-797F-A36121183C5D}" dt="2024-05-02T20:07:58.454" v="50"/>
          <ac:picMkLst>
            <pc:docMk/>
            <pc:sldMk cId="2140957222" sldId="275"/>
            <ac:picMk id="4" creationId="{46109E36-0895-CF4D-B9AC-8B0216A64B9E}"/>
          </ac:picMkLst>
        </pc:picChg>
        <pc:picChg chg="add del mod">
          <ac:chgData name="Morris, Zachary J" userId="S::zjmorris@uiowa.edu::f59b3886-b5c8-4df4-8bbb-f9d947868c93" providerId="AD" clId="Web-{0C4CB89E-68F4-F433-797F-A36121183C5D}" dt="2024-05-02T20:07:58.454" v="49"/>
          <ac:picMkLst>
            <pc:docMk/>
            <pc:sldMk cId="2140957222" sldId="275"/>
            <ac:picMk id="5" creationId="{A37EB5CE-3D5C-CDFD-8D95-60BF775ABEAC}"/>
          </ac:picMkLst>
        </pc:picChg>
        <pc:picChg chg="add del mod">
          <ac:chgData name="Morris, Zachary J" userId="S::zjmorris@uiowa.edu::f59b3886-b5c8-4df4-8bbb-f9d947868c93" providerId="AD" clId="Web-{0C4CB89E-68F4-F433-797F-A36121183C5D}" dt="2024-05-02T20:08:11.970" v="58"/>
          <ac:picMkLst>
            <pc:docMk/>
            <pc:sldMk cId="2140957222" sldId="275"/>
            <ac:picMk id="6" creationId="{3622EA1A-6047-0542-51C7-9809751B3ECD}"/>
          </ac:picMkLst>
        </pc:picChg>
        <pc:picChg chg="add del mod">
          <ac:chgData name="Morris, Zachary J" userId="S::zjmorris@uiowa.edu::f59b3886-b5c8-4df4-8bbb-f9d947868c93" providerId="AD" clId="Web-{0C4CB89E-68F4-F433-797F-A36121183C5D}" dt="2024-05-02T20:08:11.970" v="57"/>
          <ac:picMkLst>
            <pc:docMk/>
            <pc:sldMk cId="2140957222" sldId="275"/>
            <ac:picMk id="7" creationId="{0FFC3BB0-6FE2-9EA4-8A6A-B50FE23FAD90}"/>
          </ac:picMkLst>
        </pc:picChg>
        <pc:picChg chg="add del mod">
          <ac:chgData name="Morris, Zachary J" userId="S::zjmorris@uiowa.edu::f59b3886-b5c8-4df4-8bbb-f9d947868c93" providerId="AD" clId="Web-{0C4CB89E-68F4-F433-797F-A36121183C5D}" dt="2024-05-02T20:24:18.702" v="91"/>
          <ac:picMkLst>
            <pc:docMk/>
            <pc:sldMk cId="2140957222" sldId="275"/>
            <ac:picMk id="9" creationId="{46597A97-F739-E874-C2A8-E3381A445017}"/>
          </ac:picMkLst>
        </pc:picChg>
        <pc:picChg chg="add del mod">
          <ac:chgData name="Morris, Zachary J" userId="S::zjmorris@uiowa.edu::f59b3886-b5c8-4df4-8bbb-f9d947868c93" providerId="AD" clId="Web-{0C4CB89E-68F4-F433-797F-A36121183C5D}" dt="2024-05-02T20:25:10.188" v="96"/>
          <ac:picMkLst>
            <pc:docMk/>
            <pc:sldMk cId="2140957222" sldId="275"/>
            <ac:picMk id="10" creationId="{BEA882E6-2C06-12E8-0650-257B674F0054}"/>
          </ac:picMkLst>
        </pc:picChg>
        <pc:picChg chg="add del mod">
          <ac:chgData name="Morris, Zachary J" userId="S::zjmorris@uiowa.edu::f59b3886-b5c8-4df4-8bbb-f9d947868c93" providerId="AD" clId="Web-{0C4CB89E-68F4-F433-797F-A36121183C5D}" dt="2024-05-02T20:25:37.017" v="101"/>
          <ac:picMkLst>
            <pc:docMk/>
            <pc:sldMk cId="2140957222" sldId="275"/>
            <ac:picMk id="14" creationId="{A8E7BD96-1FB5-2EE8-2660-CDC50B9974A9}"/>
          </ac:picMkLst>
        </pc:picChg>
        <pc:picChg chg="add del mod">
          <ac:chgData name="Morris, Zachary J" userId="S::zjmorris@uiowa.edu::f59b3886-b5c8-4df4-8bbb-f9d947868c93" providerId="AD" clId="Web-{0C4CB89E-68F4-F433-797F-A36121183C5D}" dt="2024-05-02T20:25:20.860" v="98"/>
          <ac:picMkLst>
            <pc:docMk/>
            <pc:sldMk cId="2140957222" sldId="275"/>
            <ac:picMk id="15" creationId="{CB7C7C79-D011-09C5-5D4B-F743343073AF}"/>
          </ac:picMkLst>
        </pc:picChg>
        <pc:picChg chg="add del mod">
          <ac:chgData name="Morris, Zachary J" userId="S::zjmorris@uiowa.edu::f59b3886-b5c8-4df4-8bbb-f9d947868c93" providerId="AD" clId="Web-{0C4CB89E-68F4-F433-797F-A36121183C5D}" dt="2024-05-02T20:25:47.564" v="103"/>
          <ac:picMkLst>
            <pc:docMk/>
            <pc:sldMk cId="2140957222" sldId="275"/>
            <ac:picMk id="16" creationId="{B430FBB0-A8E8-BA34-E803-FC1CAEA0EE35}"/>
          </ac:picMkLst>
        </pc:picChg>
      </pc:sldChg>
      <pc:sldChg chg="ord">
        <pc:chgData name="Morris, Zachary J" userId="S::zjmorris@uiowa.edu::f59b3886-b5c8-4df4-8bbb-f9d947868c93" providerId="AD" clId="Web-{0C4CB89E-68F4-F433-797F-A36121183C5D}" dt="2024-05-02T23:25:58.409" v="858"/>
        <pc:sldMkLst>
          <pc:docMk/>
          <pc:sldMk cId="3551873446" sldId="276"/>
        </pc:sldMkLst>
      </pc:sldChg>
      <pc:sldChg chg="addSp delSp modSp new">
        <pc:chgData name="Morris, Zachary J" userId="S::zjmorris@uiowa.edu::f59b3886-b5c8-4df4-8bbb-f9d947868c93" providerId="AD" clId="Web-{0C4CB89E-68F4-F433-797F-A36121183C5D}" dt="2024-05-02T20:31:21.122" v="125"/>
        <pc:sldMkLst>
          <pc:docMk/>
          <pc:sldMk cId="252537164" sldId="284"/>
        </pc:sldMkLst>
        <pc:spChg chg="del">
          <ac:chgData name="Morris, Zachary J" userId="S::zjmorris@uiowa.edu::f59b3886-b5c8-4df4-8bbb-f9d947868c93" providerId="AD" clId="Web-{0C4CB89E-68F4-F433-797F-A36121183C5D}" dt="2024-05-02T20:24:53.407" v="94"/>
          <ac:spMkLst>
            <pc:docMk/>
            <pc:sldMk cId="252537164" sldId="284"/>
            <ac:spMk id="3" creationId="{0978DB2A-64B8-D991-B916-B226A00FAFEF}"/>
          </ac:spMkLst>
        </pc:spChg>
        <pc:spChg chg="add del mod">
          <ac:chgData name="Morris, Zachary J" userId="S::zjmorris@uiowa.edu::f59b3886-b5c8-4df4-8bbb-f9d947868c93" providerId="AD" clId="Web-{0C4CB89E-68F4-F433-797F-A36121183C5D}" dt="2024-05-02T20:30:40.136" v="115"/>
          <ac:spMkLst>
            <pc:docMk/>
            <pc:sldMk cId="252537164" sldId="284"/>
            <ac:spMk id="10" creationId="{90F70BDD-A8F5-6A2B-A2A0-52C66E982A68}"/>
          </ac:spMkLst>
        </pc:spChg>
        <pc:picChg chg="add del mod ord">
          <ac:chgData name="Morris, Zachary J" userId="S::zjmorris@uiowa.edu::f59b3886-b5c8-4df4-8bbb-f9d947868c93" providerId="AD" clId="Web-{0C4CB89E-68F4-F433-797F-A36121183C5D}" dt="2024-05-02T20:30:18.104" v="112"/>
          <ac:picMkLst>
            <pc:docMk/>
            <pc:sldMk cId="252537164" sldId="284"/>
            <ac:picMk id="4" creationId="{13F34EB2-CE83-A2EF-D05E-55FAB24FCF67}"/>
          </ac:picMkLst>
        </pc:picChg>
        <pc:picChg chg="add del mod">
          <ac:chgData name="Morris, Zachary J" userId="S::zjmorris@uiowa.edu::f59b3886-b5c8-4df4-8bbb-f9d947868c93" providerId="AD" clId="Web-{0C4CB89E-68F4-F433-797F-A36121183C5D}" dt="2024-05-02T20:31:10.387" v="122"/>
          <ac:picMkLst>
            <pc:docMk/>
            <pc:sldMk cId="252537164" sldId="284"/>
            <ac:picMk id="5" creationId="{07686E99-743B-BDAD-7E8C-2F39EBF25E12}"/>
          </ac:picMkLst>
        </pc:picChg>
        <pc:picChg chg="add del mod">
          <ac:chgData name="Morris, Zachary J" userId="S::zjmorris@uiowa.edu::f59b3886-b5c8-4df4-8bbb-f9d947868c93" providerId="AD" clId="Web-{0C4CB89E-68F4-F433-797F-A36121183C5D}" dt="2024-05-02T20:30:54.855" v="118"/>
          <ac:picMkLst>
            <pc:docMk/>
            <pc:sldMk cId="252537164" sldId="284"/>
            <ac:picMk id="6" creationId="{7BE4A9FB-72C8-7FCD-8610-E055702D60E8}"/>
          </ac:picMkLst>
        </pc:picChg>
        <pc:picChg chg="add del mod">
          <ac:chgData name="Morris, Zachary J" userId="S::zjmorris@uiowa.edu::f59b3886-b5c8-4df4-8bbb-f9d947868c93" providerId="AD" clId="Web-{0C4CB89E-68F4-F433-797F-A36121183C5D}" dt="2024-05-02T20:31:21.122" v="125"/>
          <ac:picMkLst>
            <pc:docMk/>
            <pc:sldMk cId="252537164" sldId="284"/>
            <ac:picMk id="7" creationId="{9DBD7235-7DB9-F7C5-516A-8ABEEC708413}"/>
          </ac:picMkLst>
        </pc:picChg>
        <pc:picChg chg="add del mod">
          <ac:chgData name="Morris, Zachary J" userId="S::zjmorris@uiowa.edu::f59b3886-b5c8-4df4-8bbb-f9d947868c93" providerId="AD" clId="Web-{0C4CB89E-68F4-F433-797F-A36121183C5D}" dt="2024-05-02T20:30:43.761" v="116"/>
          <ac:picMkLst>
            <pc:docMk/>
            <pc:sldMk cId="252537164" sldId="284"/>
            <ac:picMk id="8" creationId="{8ED1C31F-5889-0388-579B-EEBF5C9EA4A6}"/>
          </ac:picMkLst>
        </pc:picChg>
      </pc:sldChg>
      <pc:sldChg chg="new del">
        <pc:chgData name="Morris, Zachary J" userId="S::zjmorris@uiowa.edu::f59b3886-b5c8-4df4-8bbb-f9d947868c93" providerId="AD" clId="Web-{0C4CB89E-68F4-F433-797F-A36121183C5D}" dt="2024-05-02T20:26:37.097" v="107"/>
        <pc:sldMkLst>
          <pc:docMk/>
          <pc:sldMk cId="3423879815" sldId="285"/>
        </pc:sldMkLst>
      </pc:sldChg>
      <pc:sldChg chg="addSp delSp modSp add ord replId">
        <pc:chgData name="Morris, Zachary J" userId="S::zjmorris@uiowa.edu::f59b3886-b5c8-4df4-8bbb-f9d947868c93" providerId="AD" clId="Web-{0C4CB89E-68F4-F433-797F-A36121183C5D}" dt="2024-05-02T23:26:12.550" v="860"/>
        <pc:sldMkLst>
          <pc:docMk/>
          <pc:sldMk cId="3043954979" sldId="287"/>
        </pc:sldMkLst>
        <pc:spChg chg="del">
          <ac:chgData name="Morris, Zachary J" userId="S::zjmorris@uiowa.edu::f59b3886-b5c8-4df4-8bbb-f9d947868c93" providerId="AD" clId="Web-{0C4CB89E-68F4-F433-797F-A36121183C5D}" dt="2024-05-02T20:30:05.744" v="110"/>
          <ac:spMkLst>
            <pc:docMk/>
            <pc:sldMk cId="3043954979" sldId="287"/>
            <ac:spMk id="5" creationId="{01636EF1-09AA-3CD1-181C-C10170CDD5EB}"/>
          </ac:spMkLst>
        </pc:spChg>
        <pc:spChg chg="del">
          <ac:chgData name="Morris, Zachary J" userId="S::zjmorris@uiowa.edu::f59b3886-b5c8-4df4-8bbb-f9d947868c93" providerId="AD" clId="Web-{0C4CB89E-68F4-F433-797F-A36121183C5D}" dt="2024-05-02T20:29:58.572" v="109"/>
          <ac:spMkLst>
            <pc:docMk/>
            <pc:sldMk cId="3043954979" sldId="287"/>
            <ac:spMk id="7" creationId="{F5A854DD-5A13-6B22-CD00-F7A3B0839B12}"/>
          </ac:spMkLst>
        </pc:spChg>
        <pc:spChg chg="del">
          <ac:chgData name="Morris, Zachary J" userId="S::zjmorris@uiowa.edu::f59b3886-b5c8-4df4-8bbb-f9d947868c93" providerId="AD" clId="Web-{0C4CB89E-68F4-F433-797F-A36121183C5D}" dt="2024-05-02T20:34:09.549" v="137"/>
          <ac:spMkLst>
            <pc:docMk/>
            <pc:sldMk cId="3043954979" sldId="287"/>
            <ac:spMk id="10" creationId="{D9259B1F-4491-8F2D-2E95-565F7E08740B}"/>
          </ac:spMkLst>
        </pc:spChg>
        <pc:spChg chg="del">
          <ac:chgData name="Morris, Zachary J" userId="S::zjmorris@uiowa.edu::f59b3886-b5c8-4df4-8bbb-f9d947868c93" providerId="AD" clId="Web-{0C4CB89E-68F4-F433-797F-A36121183C5D}" dt="2024-05-02T20:34:13.330" v="138"/>
          <ac:spMkLst>
            <pc:docMk/>
            <pc:sldMk cId="3043954979" sldId="287"/>
            <ac:spMk id="11" creationId="{05D3EB5F-7B61-C034-2CB9-9C01DD24AC82}"/>
          </ac:spMkLst>
        </pc:spChg>
        <pc:spChg chg="del">
          <ac:chgData name="Morris, Zachary J" userId="S::zjmorris@uiowa.edu::f59b3886-b5c8-4df4-8bbb-f9d947868c93" providerId="AD" clId="Web-{0C4CB89E-68F4-F433-797F-A36121183C5D}" dt="2024-05-02T20:34:16.393" v="139"/>
          <ac:spMkLst>
            <pc:docMk/>
            <pc:sldMk cId="3043954979" sldId="287"/>
            <ac:spMk id="12" creationId="{A29D22A1-0A0A-BD28-E0A6-42A57C81E5FD}"/>
          </ac:spMkLst>
        </pc:spChg>
        <pc:spChg chg="del">
          <ac:chgData name="Morris, Zachary J" userId="S::zjmorris@uiowa.edu::f59b3886-b5c8-4df4-8bbb-f9d947868c93" providerId="AD" clId="Web-{0C4CB89E-68F4-F433-797F-A36121183C5D}" dt="2024-05-02T20:30:11.213" v="111"/>
          <ac:spMkLst>
            <pc:docMk/>
            <pc:sldMk cId="3043954979" sldId="287"/>
            <ac:spMk id="13" creationId="{8A8A2D2D-3986-7C80-6C57-912DF2B0FD6C}"/>
          </ac:spMkLst>
        </pc:spChg>
        <pc:spChg chg="add del mod">
          <ac:chgData name="Morris, Zachary J" userId="S::zjmorris@uiowa.edu::f59b3886-b5c8-4df4-8bbb-f9d947868c93" providerId="AD" clId="Web-{0C4CB89E-68F4-F433-797F-A36121183C5D}" dt="2024-05-02T20:40:00.528" v="148"/>
          <ac:spMkLst>
            <pc:docMk/>
            <pc:sldMk cId="3043954979" sldId="287"/>
            <ac:spMk id="17" creationId="{ACAAA6BF-A06B-71F6-DE6C-7F1DD112CEF4}"/>
          </ac:spMkLst>
        </pc:spChg>
        <pc:spChg chg="add mod">
          <ac:chgData name="Morris, Zachary J" userId="S::zjmorris@uiowa.edu::f59b3886-b5c8-4df4-8bbb-f9d947868c93" providerId="AD" clId="Web-{0C4CB89E-68F4-F433-797F-A36121183C5D}" dt="2024-05-02T22:18:01.430" v="580" actId="1076"/>
          <ac:spMkLst>
            <pc:docMk/>
            <pc:sldMk cId="3043954979" sldId="287"/>
            <ac:spMk id="19" creationId="{310D32B9-A25A-E01F-F3C2-38000FFE48F0}"/>
          </ac:spMkLst>
        </pc:spChg>
        <pc:picChg chg="add del mod">
          <ac:chgData name="Morris, Zachary J" userId="S::zjmorris@uiowa.edu::f59b3886-b5c8-4df4-8bbb-f9d947868c93" providerId="AD" clId="Web-{0C4CB89E-68F4-F433-797F-A36121183C5D}" dt="2024-05-02T20:40:27.826" v="153"/>
          <ac:picMkLst>
            <pc:docMk/>
            <pc:sldMk cId="3043954979" sldId="287"/>
            <ac:picMk id="2" creationId="{8064D269-E5D2-4B6F-3EEC-819CAEA38783}"/>
          </ac:picMkLst>
        </pc:picChg>
        <pc:picChg chg="add del mod">
          <ac:chgData name="Morris, Zachary J" userId="S::zjmorris@uiowa.edu::f59b3886-b5c8-4df4-8bbb-f9d947868c93" providerId="AD" clId="Web-{0C4CB89E-68F4-F433-797F-A36121183C5D}" dt="2024-05-02T20:41:04.061" v="162"/>
          <ac:picMkLst>
            <pc:docMk/>
            <pc:sldMk cId="3043954979" sldId="287"/>
            <ac:picMk id="3" creationId="{0BC404DF-55BD-E14F-A9EC-B6B1683CD36D}"/>
          </ac:picMkLst>
        </pc:picChg>
        <pc:picChg chg="add del mod">
          <ac:chgData name="Morris, Zachary J" userId="S::zjmorris@uiowa.edu::f59b3886-b5c8-4df4-8bbb-f9d947868c93" providerId="AD" clId="Web-{0C4CB89E-68F4-F433-797F-A36121183C5D}" dt="2024-05-02T20:40:18.169" v="151"/>
          <ac:picMkLst>
            <pc:docMk/>
            <pc:sldMk cId="3043954979" sldId="287"/>
            <ac:picMk id="4" creationId="{DDE1A2AA-956D-58F3-0135-3FE5C3BA7D86}"/>
          </ac:picMkLst>
        </pc:picChg>
        <pc:picChg chg="add del mod">
          <ac:chgData name="Morris, Zachary J" userId="S::zjmorris@uiowa.edu::f59b3886-b5c8-4df4-8bbb-f9d947868c93" providerId="AD" clId="Web-{0C4CB89E-68F4-F433-797F-A36121183C5D}" dt="2024-05-02T20:40:46.998" v="158"/>
          <ac:picMkLst>
            <pc:docMk/>
            <pc:sldMk cId="3043954979" sldId="287"/>
            <ac:picMk id="6" creationId="{EDB9B20B-2709-46DD-79D3-4E6A243467BE}"/>
          </ac:picMkLst>
        </pc:picChg>
        <pc:picChg chg="add del mod">
          <ac:chgData name="Morris, Zachary J" userId="S::zjmorris@uiowa.edu::f59b3886-b5c8-4df4-8bbb-f9d947868c93" providerId="AD" clId="Web-{0C4CB89E-68F4-F433-797F-A36121183C5D}" dt="2024-05-02T20:40:09.481" v="149"/>
          <ac:picMkLst>
            <pc:docMk/>
            <pc:sldMk cId="3043954979" sldId="287"/>
            <ac:picMk id="8" creationId="{4AAFF38D-0211-F02E-21ED-2791CF8EA70B}"/>
          </ac:picMkLst>
        </pc:picChg>
        <pc:picChg chg="add del mod">
          <ac:chgData name="Morris, Zachary J" userId="S::zjmorris@uiowa.edu::f59b3886-b5c8-4df4-8bbb-f9d947868c93" providerId="AD" clId="Web-{0C4CB89E-68F4-F433-797F-A36121183C5D}" dt="2024-05-02T20:41:13.046" v="164"/>
          <ac:picMkLst>
            <pc:docMk/>
            <pc:sldMk cId="3043954979" sldId="287"/>
            <ac:picMk id="9" creationId="{B3B685D8-FDBE-19A4-E126-32CBC3922F21}"/>
          </ac:picMkLst>
        </pc:picChg>
        <pc:picChg chg="add del mod">
          <ac:chgData name="Morris, Zachary J" userId="S::zjmorris@uiowa.edu::f59b3886-b5c8-4df4-8bbb-f9d947868c93" providerId="AD" clId="Web-{0C4CB89E-68F4-F433-797F-A36121183C5D}" dt="2024-05-02T20:40:54.920" v="159"/>
          <ac:picMkLst>
            <pc:docMk/>
            <pc:sldMk cId="3043954979" sldId="287"/>
            <ac:picMk id="15" creationId="{E6673E67-5BD6-33EE-B9DF-1AF702940804}"/>
          </ac:picMkLst>
        </pc:picChg>
      </pc:sldChg>
      <pc:sldChg chg="addSp delSp modSp ord delAnim">
        <pc:chgData name="Morris, Zachary J" userId="S::zjmorris@uiowa.edu::f59b3886-b5c8-4df4-8bbb-f9d947868c93" providerId="AD" clId="Web-{0C4CB89E-68F4-F433-797F-A36121183C5D}" dt="2024-05-03T14:36:15.780" v="1009" actId="14100"/>
        <pc:sldMkLst>
          <pc:docMk/>
          <pc:sldMk cId="1650736270" sldId="289"/>
        </pc:sldMkLst>
        <pc:spChg chg="mod">
          <ac:chgData name="Morris, Zachary J" userId="S::zjmorris@uiowa.edu::f59b3886-b5c8-4df4-8bbb-f9d947868c93" providerId="AD" clId="Web-{0C4CB89E-68F4-F433-797F-A36121183C5D}" dt="2024-05-02T20:48:30.231" v="199" actId="20577"/>
          <ac:spMkLst>
            <pc:docMk/>
            <pc:sldMk cId="1650736270" sldId="289"/>
            <ac:spMk id="2" creationId="{0F5C2BEF-660D-D9DB-7F34-B3A7A2573D67}"/>
          </ac:spMkLst>
        </pc:spChg>
        <pc:picChg chg="add mod">
          <ac:chgData name="Morris, Zachary J" userId="S::zjmorris@uiowa.edu::f59b3886-b5c8-4df4-8bbb-f9d947868c93" providerId="AD" clId="Web-{0C4CB89E-68F4-F433-797F-A36121183C5D}" dt="2024-05-02T22:25:11.666" v="622" actId="1076"/>
          <ac:picMkLst>
            <pc:docMk/>
            <pc:sldMk cId="1650736270" sldId="289"/>
            <ac:picMk id="4" creationId="{F1306335-BBC3-7BCF-53B8-3787340B2AA2}"/>
          </ac:picMkLst>
        </pc:picChg>
        <pc:picChg chg="add mod">
          <ac:chgData name="Morris, Zachary J" userId="S::zjmorris@uiowa.edu::f59b3886-b5c8-4df4-8bbb-f9d947868c93" providerId="AD" clId="Web-{0C4CB89E-68F4-F433-797F-A36121183C5D}" dt="2024-05-02T22:30:58.590" v="638" actId="14100"/>
          <ac:picMkLst>
            <pc:docMk/>
            <pc:sldMk cId="1650736270" sldId="289"/>
            <ac:picMk id="5" creationId="{8339E053-3B8A-88FF-EC1A-444F4E930A5B}"/>
          </ac:picMkLst>
        </pc:picChg>
        <pc:picChg chg="add mod">
          <ac:chgData name="Morris, Zachary J" userId="S::zjmorris@uiowa.edu::f59b3886-b5c8-4df4-8bbb-f9d947868c93" providerId="AD" clId="Web-{0C4CB89E-68F4-F433-797F-A36121183C5D}" dt="2024-05-02T22:25:20.604" v="626" actId="1076"/>
          <ac:picMkLst>
            <pc:docMk/>
            <pc:sldMk cId="1650736270" sldId="289"/>
            <ac:picMk id="6" creationId="{899F8399-F488-6F5F-35D9-0B7DE182E737}"/>
          </ac:picMkLst>
        </pc:picChg>
        <pc:picChg chg="add mod">
          <ac:chgData name="Morris, Zachary J" userId="S::zjmorris@uiowa.edu::f59b3886-b5c8-4df4-8bbb-f9d947868c93" providerId="AD" clId="Web-{0C4CB89E-68F4-F433-797F-A36121183C5D}" dt="2024-05-03T14:34:42.559" v="986" actId="1076"/>
          <ac:picMkLst>
            <pc:docMk/>
            <pc:sldMk cId="1650736270" sldId="289"/>
            <ac:picMk id="7" creationId="{E48D3AB3-F526-BF50-41EE-7B95999E830E}"/>
          </ac:picMkLst>
        </pc:picChg>
        <pc:picChg chg="add mod">
          <ac:chgData name="Morris, Zachary J" userId="S::zjmorris@uiowa.edu::f59b3886-b5c8-4df4-8bbb-f9d947868c93" providerId="AD" clId="Web-{0C4CB89E-68F4-F433-797F-A36121183C5D}" dt="2024-05-03T14:35:59.795" v="1004" actId="14100"/>
          <ac:picMkLst>
            <pc:docMk/>
            <pc:sldMk cId="1650736270" sldId="289"/>
            <ac:picMk id="9" creationId="{52A3BF38-F87A-F618-8836-79EA41750263}"/>
          </ac:picMkLst>
        </pc:picChg>
        <pc:picChg chg="add mod">
          <ac:chgData name="Morris, Zachary J" userId="S::zjmorris@uiowa.edu::f59b3886-b5c8-4df4-8bbb-f9d947868c93" providerId="AD" clId="Web-{0C4CB89E-68F4-F433-797F-A36121183C5D}" dt="2024-05-02T22:31:30.918" v="646" actId="1076"/>
          <ac:picMkLst>
            <pc:docMk/>
            <pc:sldMk cId="1650736270" sldId="289"/>
            <ac:picMk id="10" creationId="{64137A3B-120A-3E67-962C-673E206360B1}"/>
          </ac:picMkLst>
        </pc:picChg>
        <pc:picChg chg="add mod">
          <ac:chgData name="Morris, Zachary J" userId="S::zjmorris@uiowa.edu::f59b3886-b5c8-4df4-8bbb-f9d947868c93" providerId="AD" clId="Web-{0C4CB89E-68F4-F433-797F-A36121183C5D}" dt="2024-05-02T22:31:06.543" v="639" actId="1076"/>
          <ac:picMkLst>
            <pc:docMk/>
            <pc:sldMk cId="1650736270" sldId="289"/>
            <ac:picMk id="14" creationId="{1BCEA2DE-AE03-E836-AE97-9C81440CDA70}"/>
          </ac:picMkLst>
        </pc:picChg>
        <pc:picChg chg="add del mod">
          <ac:chgData name="Morris, Zachary J" userId="S::zjmorris@uiowa.edu::f59b3886-b5c8-4df4-8bbb-f9d947868c93" providerId="AD" clId="Web-{0C4CB89E-68F4-F433-797F-A36121183C5D}" dt="2024-05-03T14:34:37.418" v="984"/>
          <ac:picMkLst>
            <pc:docMk/>
            <pc:sldMk cId="1650736270" sldId="289"/>
            <ac:picMk id="15" creationId="{50C38C36-56A8-45EE-04AD-81904E6B9CD7}"/>
          </ac:picMkLst>
        </pc:picChg>
        <pc:picChg chg="add mod">
          <ac:chgData name="Morris, Zachary J" userId="S::zjmorris@uiowa.edu::f59b3886-b5c8-4df4-8bbb-f9d947868c93" providerId="AD" clId="Web-{0C4CB89E-68F4-F433-797F-A36121183C5D}" dt="2024-05-03T14:36:15.780" v="1009" actId="14100"/>
          <ac:picMkLst>
            <pc:docMk/>
            <pc:sldMk cId="1650736270" sldId="289"/>
            <ac:picMk id="16" creationId="{13845F40-EDE2-E34B-438C-518B0BA5CAF4}"/>
          </ac:picMkLst>
        </pc:picChg>
        <pc:picChg chg="add del mod">
          <ac:chgData name="Morris, Zachary J" userId="S::zjmorris@uiowa.edu::f59b3886-b5c8-4df4-8bbb-f9d947868c93" providerId="AD" clId="Web-{0C4CB89E-68F4-F433-797F-A36121183C5D}" dt="2024-05-03T14:35:27.435" v="998"/>
          <ac:picMkLst>
            <pc:docMk/>
            <pc:sldMk cId="1650736270" sldId="289"/>
            <ac:picMk id="17" creationId="{55AE7F70-38E2-679E-ABEA-A2715013B8AA}"/>
          </ac:picMkLst>
        </pc:picChg>
        <pc:picChg chg="add del mod">
          <ac:chgData name="Morris, Zachary J" userId="S::zjmorris@uiowa.edu::f59b3886-b5c8-4df4-8bbb-f9d947868c93" providerId="AD" clId="Web-{0C4CB89E-68F4-F433-797F-A36121183C5D}" dt="2024-05-03T14:35:27.435" v="997"/>
          <ac:picMkLst>
            <pc:docMk/>
            <pc:sldMk cId="1650736270" sldId="289"/>
            <ac:picMk id="19" creationId="{A7A00B8D-8263-B1A6-4570-05A96CA615EF}"/>
          </ac:picMkLst>
        </pc:picChg>
        <pc:picChg chg="add mod">
          <ac:chgData name="Morris, Zachary J" userId="S::zjmorris@uiowa.edu::f59b3886-b5c8-4df4-8bbb-f9d947868c93" providerId="AD" clId="Web-{0C4CB89E-68F4-F433-797F-A36121183C5D}" dt="2024-05-03T14:36:07.936" v="1007" actId="1076"/>
          <ac:picMkLst>
            <pc:docMk/>
            <pc:sldMk cId="1650736270" sldId="289"/>
            <ac:picMk id="21" creationId="{D2BD04EB-2E28-EEF7-6ECC-C18D4047D549}"/>
          </ac:picMkLst>
        </pc:picChg>
      </pc:sldChg>
      <pc:sldChg chg="addSp delSp modSp add del replId">
        <pc:chgData name="Morris, Zachary J" userId="S::zjmorris@uiowa.edu::f59b3886-b5c8-4df4-8bbb-f9d947868c93" providerId="AD" clId="Web-{0C4CB89E-68F4-F433-797F-A36121183C5D}" dt="2024-05-02T23:03:53.647" v="843"/>
        <pc:sldMkLst>
          <pc:docMk/>
          <pc:sldMk cId="2333807270" sldId="291"/>
        </pc:sldMkLst>
        <pc:spChg chg="mod">
          <ac:chgData name="Morris, Zachary J" userId="S::zjmorris@uiowa.edu::f59b3886-b5c8-4df4-8bbb-f9d947868c93" providerId="AD" clId="Web-{0C4CB89E-68F4-F433-797F-A36121183C5D}" dt="2024-05-02T22:00:27.676" v="547" actId="20577"/>
          <ac:spMkLst>
            <pc:docMk/>
            <pc:sldMk cId="2333807270" sldId="291"/>
            <ac:spMk id="2" creationId="{0F5C2BEF-660D-D9DB-7F34-B3A7A2573D67}"/>
          </ac:spMkLst>
        </pc:spChg>
        <pc:spChg chg="add del mod">
          <ac:chgData name="Morris, Zachary J" userId="S::zjmorris@uiowa.edu::f59b3886-b5c8-4df4-8bbb-f9d947868c93" providerId="AD" clId="Web-{0C4CB89E-68F4-F433-797F-A36121183C5D}" dt="2024-05-02T21:24:42.819" v="218"/>
          <ac:spMkLst>
            <pc:docMk/>
            <pc:sldMk cId="2333807270" sldId="291"/>
            <ac:spMk id="4" creationId="{F1E61CF7-5361-C3CC-4C7D-B82025D9A64B}"/>
          </ac:spMkLst>
        </pc:spChg>
        <pc:spChg chg="add mod">
          <ac:chgData name="Morris, Zachary J" userId="S::zjmorris@uiowa.edu::f59b3886-b5c8-4df4-8bbb-f9d947868c93" providerId="AD" clId="Web-{0C4CB89E-68F4-F433-797F-A36121183C5D}" dt="2024-05-02T22:20:01.290" v="606" actId="14100"/>
          <ac:spMkLst>
            <pc:docMk/>
            <pc:sldMk cId="2333807270" sldId="291"/>
            <ac:spMk id="5" creationId="{286F9777-F17A-CF20-4693-DF84B648AFC7}"/>
          </ac:spMkLst>
        </pc:spChg>
      </pc:sldChg>
      <pc:sldChg chg="addSp modSp add ord replId">
        <pc:chgData name="Morris, Zachary J" userId="S::zjmorris@uiowa.edu::f59b3886-b5c8-4df4-8bbb-f9d947868c93" providerId="AD" clId="Web-{0C4CB89E-68F4-F433-797F-A36121183C5D}" dt="2024-05-02T22:50:39.580" v="650"/>
        <pc:sldMkLst>
          <pc:docMk/>
          <pc:sldMk cId="970073471" sldId="292"/>
        </pc:sldMkLst>
        <pc:spChg chg="mod">
          <ac:chgData name="Morris, Zachary J" userId="S::zjmorris@uiowa.edu::f59b3886-b5c8-4df4-8bbb-f9d947868c93" providerId="AD" clId="Web-{0C4CB89E-68F4-F433-797F-A36121183C5D}" dt="2024-05-02T21:37:34.526" v="453" actId="20577"/>
          <ac:spMkLst>
            <pc:docMk/>
            <pc:sldMk cId="970073471" sldId="292"/>
            <ac:spMk id="2" creationId="{0F5C2BEF-660D-D9DB-7F34-B3A7A2573D67}"/>
          </ac:spMkLst>
        </pc:spChg>
        <pc:spChg chg="add mod">
          <ac:chgData name="Morris, Zachary J" userId="S::zjmorris@uiowa.edu::f59b3886-b5c8-4df4-8bbb-f9d947868c93" providerId="AD" clId="Web-{0C4CB89E-68F4-F433-797F-A36121183C5D}" dt="2024-05-02T21:51:51.846" v="538" actId="20577"/>
          <ac:spMkLst>
            <pc:docMk/>
            <pc:sldMk cId="970073471" sldId="292"/>
            <ac:spMk id="5" creationId="{823C374E-EC41-5696-52C1-186F82C7C20A}"/>
          </ac:spMkLst>
        </pc:spChg>
        <pc:spChg chg="add mod">
          <ac:chgData name="Morris, Zachary J" userId="S::zjmorris@uiowa.edu::f59b3886-b5c8-4df4-8bbb-f9d947868c93" providerId="AD" clId="Web-{0C4CB89E-68F4-F433-797F-A36121183C5D}" dt="2024-05-02T21:37:52.791" v="455" actId="1076"/>
          <ac:spMkLst>
            <pc:docMk/>
            <pc:sldMk cId="970073471" sldId="292"/>
            <ac:spMk id="7" creationId="{64AF4ABF-2C0F-E353-385E-234E37B1E007}"/>
          </ac:spMkLst>
        </pc:spChg>
        <pc:spChg chg="add mod">
          <ac:chgData name="Morris, Zachary J" userId="S::zjmorris@uiowa.edu::f59b3886-b5c8-4df4-8bbb-f9d947868c93" providerId="AD" clId="Web-{0C4CB89E-68F4-F433-797F-A36121183C5D}" dt="2024-05-02T21:38:16.885" v="458" actId="1076"/>
          <ac:spMkLst>
            <pc:docMk/>
            <pc:sldMk cId="970073471" sldId="292"/>
            <ac:spMk id="10" creationId="{A1DF495D-B0FC-3DB7-41DD-6149AE8A8CDB}"/>
          </ac:spMkLst>
        </pc:spChg>
        <pc:spChg chg="add mod">
          <ac:chgData name="Morris, Zachary J" userId="S::zjmorris@uiowa.edu::f59b3886-b5c8-4df4-8bbb-f9d947868c93" providerId="AD" clId="Web-{0C4CB89E-68F4-F433-797F-A36121183C5D}" dt="2024-05-02T21:51:59.440" v="539" actId="20577"/>
          <ac:spMkLst>
            <pc:docMk/>
            <pc:sldMk cId="970073471" sldId="292"/>
            <ac:spMk id="15" creationId="{EB481D65-08FD-CD4C-5651-FE3E59C98711}"/>
          </ac:spMkLst>
        </pc:spChg>
      </pc:sldChg>
      <pc:sldChg chg="add replId">
        <pc:chgData name="Morris, Zachary J" userId="S::zjmorris@uiowa.edu::f59b3886-b5c8-4df4-8bbb-f9d947868c93" providerId="AD" clId="Web-{0C4CB89E-68F4-F433-797F-A36121183C5D}" dt="2024-05-02T22:18:49.805" v="581"/>
        <pc:sldMkLst>
          <pc:docMk/>
          <pc:sldMk cId="3563703511" sldId="293"/>
        </pc:sldMkLst>
      </pc:sldChg>
      <pc:sldChg chg="addSp delSp modSp add replId">
        <pc:chgData name="Morris, Zachary J" userId="S::zjmorris@uiowa.edu::f59b3886-b5c8-4df4-8bbb-f9d947868c93" providerId="AD" clId="Web-{0C4CB89E-68F4-F433-797F-A36121183C5D}" dt="2024-05-02T23:04:19.444" v="857" actId="20577"/>
        <pc:sldMkLst>
          <pc:docMk/>
          <pc:sldMk cId="2656574725" sldId="294"/>
        </pc:sldMkLst>
        <pc:spChg chg="mod">
          <ac:chgData name="Morris, Zachary J" userId="S::zjmorris@uiowa.edu::f59b3886-b5c8-4df4-8bbb-f9d947868c93" providerId="AD" clId="Web-{0C4CB89E-68F4-F433-797F-A36121183C5D}" dt="2024-05-02T23:02:02.131" v="786" actId="20577"/>
          <ac:spMkLst>
            <pc:docMk/>
            <pc:sldMk cId="2656574725" sldId="294"/>
            <ac:spMk id="2" creationId="{0F5C2BEF-660D-D9DB-7F34-B3A7A2573D67}"/>
          </ac:spMkLst>
        </pc:spChg>
        <pc:spChg chg="add del mod">
          <ac:chgData name="Morris, Zachary J" userId="S::zjmorris@uiowa.edu::f59b3886-b5c8-4df4-8bbb-f9d947868c93" providerId="AD" clId="Web-{0C4CB89E-68F4-F433-797F-A36121183C5D}" dt="2024-05-02T22:56:03.223" v="719"/>
          <ac:spMkLst>
            <pc:docMk/>
            <pc:sldMk cId="2656574725" sldId="294"/>
            <ac:spMk id="4" creationId="{6E5D3236-E0EB-8883-6F64-222C40237731}"/>
          </ac:spMkLst>
        </pc:spChg>
        <pc:spChg chg="add del">
          <ac:chgData name="Morris, Zachary J" userId="S::zjmorris@uiowa.edu::f59b3886-b5c8-4df4-8bbb-f9d947868c93" providerId="AD" clId="Web-{0C4CB89E-68F4-F433-797F-A36121183C5D}" dt="2024-05-02T22:56:22.317" v="730"/>
          <ac:spMkLst>
            <pc:docMk/>
            <pc:sldMk cId="2656574725" sldId="294"/>
            <ac:spMk id="5" creationId="{6E5D3236-E0EB-8883-6F64-222C40237731}"/>
          </ac:spMkLst>
        </pc:spChg>
        <pc:spChg chg="add del">
          <ac:chgData name="Morris, Zachary J" userId="S::zjmorris@uiowa.edu::f59b3886-b5c8-4df4-8bbb-f9d947868c93" providerId="AD" clId="Web-{0C4CB89E-68F4-F433-797F-A36121183C5D}" dt="2024-05-02T23:02:12.334" v="788"/>
          <ac:spMkLst>
            <pc:docMk/>
            <pc:sldMk cId="2656574725" sldId="294"/>
            <ac:spMk id="249" creationId="{D863E794-8CF5-0AEC-A57A-17D22CC41FB6}"/>
          </ac:spMkLst>
        </pc:spChg>
        <pc:graphicFrameChg chg="mod modGraphic">
          <ac:chgData name="Morris, Zachary J" userId="S::zjmorris@uiowa.edu::f59b3886-b5c8-4df4-8bbb-f9d947868c93" providerId="AD" clId="Web-{0C4CB89E-68F4-F433-797F-A36121183C5D}" dt="2024-05-02T23:01:04.209" v="772" actId="1076"/>
          <ac:graphicFrameMkLst>
            <pc:docMk/>
            <pc:sldMk cId="2656574725" sldId="294"/>
            <ac:graphicFrameMk id="5" creationId="{EA6063FB-052B-AE77-F57F-12FA92F731FC}"/>
          </ac:graphicFrameMkLst>
        </pc:graphicFrameChg>
        <pc:graphicFrameChg chg="add mod modGraphic">
          <ac:chgData name="Morris, Zachary J" userId="S::zjmorris@uiowa.edu::f59b3886-b5c8-4df4-8bbb-f9d947868c93" providerId="AD" clId="Web-{0C4CB89E-68F4-F433-797F-A36121183C5D}" dt="2024-05-02T23:04:19.444" v="857" actId="20577"/>
          <ac:graphicFrameMkLst>
            <pc:docMk/>
            <pc:sldMk cId="2656574725" sldId="294"/>
            <ac:graphicFrameMk id="250" creationId="{D179891A-A4FB-588E-32C3-F5B09184A756}"/>
          </ac:graphicFrameMkLst>
        </pc:graphicFrameChg>
        <pc:picChg chg="add del mod">
          <ac:chgData name="Morris, Zachary J" userId="S::zjmorris@uiowa.edu::f59b3886-b5c8-4df4-8bbb-f9d947868c93" providerId="AD" clId="Web-{0C4CB89E-68F4-F433-797F-A36121183C5D}" dt="2024-05-02T22:59:52.208" v="741"/>
          <ac:picMkLst>
            <pc:docMk/>
            <pc:sldMk cId="2656574725" sldId="294"/>
            <ac:picMk id="6" creationId="{DAD109AA-8FEE-3505-50D9-B3AF3E2CCDFA}"/>
          </ac:picMkLst>
        </pc:picChg>
      </pc:sldChg>
      <pc:sldChg chg="addSp delSp modSp">
        <pc:chgData name="Morris, Zachary J" userId="S::zjmorris@uiowa.edu::f59b3886-b5c8-4df4-8bbb-f9d947868c93" providerId="AD" clId="Web-{0C4CB89E-68F4-F433-797F-A36121183C5D}" dt="2024-05-02T23:47:47.962" v="955" actId="14100"/>
        <pc:sldMkLst>
          <pc:docMk/>
          <pc:sldMk cId="2056645080" sldId="296"/>
        </pc:sldMkLst>
        <pc:spChg chg="del">
          <ac:chgData name="Morris, Zachary J" userId="S::zjmorris@uiowa.edu::f59b3886-b5c8-4df4-8bbb-f9d947868c93" providerId="AD" clId="Web-{0C4CB89E-68F4-F433-797F-A36121183C5D}" dt="2024-05-02T23:46:12.274" v="937"/>
          <ac:spMkLst>
            <pc:docMk/>
            <pc:sldMk cId="2056645080" sldId="296"/>
            <ac:spMk id="2" creationId="{0F5C2BEF-660D-D9DB-7F34-B3A7A2573D67}"/>
          </ac:spMkLst>
        </pc:spChg>
        <pc:spChg chg="del">
          <ac:chgData name="Morris, Zachary J" userId="S::zjmorris@uiowa.edu::f59b3886-b5c8-4df4-8bbb-f9d947868c93" providerId="AD" clId="Web-{0C4CB89E-68F4-F433-797F-A36121183C5D}" dt="2024-05-02T23:46:24.352" v="939"/>
          <ac:spMkLst>
            <pc:docMk/>
            <pc:sldMk cId="2056645080" sldId="296"/>
            <ac:spMk id="8" creationId="{F222AD35-575A-AB37-0196-871CD7D972DC}"/>
          </ac:spMkLst>
        </pc:spChg>
        <pc:spChg chg="del">
          <ac:chgData name="Morris, Zachary J" userId="S::zjmorris@uiowa.edu::f59b3886-b5c8-4df4-8bbb-f9d947868c93" providerId="AD" clId="Web-{0C4CB89E-68F4-F433-797F-A36121183C5D}" dt="2024-05-02T23:32:42.833" v="861"/>
          <ac:spMkLst>
            <pc:docMk/>
            <pc:sldMk cId="2056645080" sldId="296"/>
            <ac:spMk id="17" creationId="{B2DC7B4B-556F-C77F-4B55-6AC592B832DB}"/>
          </ac:spMkLst>
        </pc:spChg>
        <pc:spChg chg="add del mod">
          <ac:chgData name="Morris, Zachary J" userId="S::zjmorris@uiowa.edu::f59b3886-b5c8-4df4-8bbb-f9d947868c93" providerId="AD" clId="Web-{0C4CB89E-68F4-F433-797F-A36121183C5D}" dt="2024-05-02T23:46:18.899" v="938"/>
          <ac:spMkLst>
            <pc:docMk/>
            <pc:sldMk cId="2056645080" sldId="296"/>
            <ac:spMk id="26" creationId="{F677637B-55F9-FB62-C951-A81D7C270A43}"/>
          </ac:spMkLst>
        </pc:spChg>
        <pc:picChg chg="add mod ord">
          <ac:chgData name="Morris, Zachary J" userId="S::zjmorris@uiowa.edu::f59b3886-b5c8-4df4-8bbb-f9d947868c93" providerId="AD" clId="Web-{0C4CB89E-68F4-F433-797F-A36121183C5D}" dt="2024-05-02T23:47:47.962" v="955" actId="14100"/>
          <ac:picMkLst>
            <pc:docMk/>
            <pc:sldMk cId="2056645080" sldId="296"/>
            <ac:picMk id="16" creationId="{E1A9261E-41E7-E836-15D3-512FF9859EAD}"/>
          </ac:picMkLst>
        </pc:picChg>
        <pc:picChg chg="add mod">
          <ac:chgData name="Morris, Zachary J" userId="S::zjmorris@uiowa.edu::f59b3886-b5c8-4df4-8bbb-f9d947868c93" providerId="AD" clId="Web-{0C4CB89E-68F4-F433-797F-A36121183C5D}" dt="2024-05-02T23:47:19.024" v="952" actId="14100"/>
          <ac:picMkLst>
            <pc:docMk/>
            <pc:sldMk cId="2056645080" sldId="296"/>
            <ac:picMk id="19" creationId="{AAD51D37-E570-B698-F912-C54AC1737CBD}"/>
          </ac:picMkLst>
        </pc:picChg>
        <pc:picChg chg="add mod">
          <ac:chgData name="Morris, Zachary J" userId="S::zjmorris@uiowa.edu::f59b3886-b5c8-4df4-8bbb-f9d947868c93" providerId="AD" clId="Web-{0C4CB89E-68F4-F433-797F-A36121183C5D}" dt="2024-05-02T23:47:09.603" v="949" actId="14100"/>
          <ac:picMkLst>
            <pc:docMk/>
            <pc:sldMk cId="2056645080" sldId="296"/>
            <ac:picMk id="21" creationId="{595C81E1-50AE-3EE8-244B-F1B17E3BDC47}"/>
          </ac:picMkLst>
        </pc:picChg>
        <pc:picChg chg="add mod">
          <ac:chgData name="Morris, Zachary J" userId="S::zjmorris@uiowa.edu::f59b3886-b5c8-4df4-8bbb-f9d947868c93" providerId="AD" clId="Web-{0C4CB89E-68F4-F433-797F-A36121183C5D}" dt="2024-05-02T23:46:40.243" v="944" actId="14100"/>
          <ac:picMkLst>
            <pc:docMk/>
            <pc:sldMk cId="2056645080" sldId="296"/>
            <ac:picMk id="22" creationId="{CEFDE5CF-6B6D-256D-3195-1B30047F1913}"/>
          </ac:picMkLst>
        </pc:picChg>
        <pc:picChg chg="add mod">
          <ac:chgData name="Morris, Zachary J" userId="S::zjmorris@uiowa.edu::f59b3886-b5c8-4df4-8bbb-f9d947868c93" providerId="AD" clId="Web-{0C4CB89E-68F4-F433-797F-A36121183C5D}" dt="2024-05-02T23:47:00.821" v="947" actId="14100"/>
          <ac:picMkLst>
            <pc:docMk/>
            <pc:sldMk cId="2056645080" sldId="296"/>
            <ac:picMk id="23" creationId="{409C8509-9364-6329-B74E-6236D581A738}"/>
          </ac:picMkLst>
        </pc:picChg>
        <pc:picChg chg="add mod">
          <ac:chgData name="Morris, Zachary J" userId="S::zjmorris@uiowa.edu::f59b3886-b5c8-4df4-8bbb-f9d947868c93" providerId="AD" clId="Web-{0C4CB89E-68F4-F433-797F-A36121183C5D}" dt="2024-05-02T23:46:51.087" v="946" actId="1076"/>
          <ac:picMkLst>
            <pc:docMk/>
            <pc:sldMk cId="2056645080" sldId="296"/>
            <ac:picMk id="24" creationId="{109AFF1D-9DE5-BEBE-0DC6-327A0FEBE53C}"/>
          </ac:picMkLst>
        </pc:picChg>
      </pc:sldChg>
      <pc:sldChg chg="addSp delSp modSp delAnim">
        <pc:chgData name="Morris, Zachary J" userId="S::zjmorris@uiowa.edu::f59b3886-b5c8-4df4-8bbb-f9d947868c93" providerId="AD" clId="Web-{0C4CB89E-68F4-F433-797F-A36121183C5D}" dt="2024-05-03T14:17:07.874" v="982" actId="14100"/>
        <pc:sldMkLst>
          <pc:docMk/>
          <pc:sldMk cId="820780618" sldId="301"/>
        </pc:sldMkLst>
        <pc:spChg chg="del mod">
          <ac:chgData name="Morris, Zachary J" userId="S::zjmorris@uiowa.edu::f59b3886-b5c8-4df4-8bbb-f9d947868c93" providerId="AD" clId="Web-{0C4CB89E-68F4-F433-797F-A36121183C5D}" dt="2024-05-03T14:01:02.395" v="957"/>
          <ac:spMkLst>
            <pc:docMk/>
            <pc:sldMk cId="820780618" sldId="301"/>
            <ac:spMk id="5" creationId="{83FE2610-0A79-6A30-9FD9-DC571B5EFF9B}"/>
          </ac:spMkLst>
        </pc:spChg>
        <pc:picChg chg="add del mod">
          <ac:chgData name="Morris, Zachary J" userId="S::zjmorris@uiowa.edu::f59b3886-b5c8-4df4-8bbb-f9d947868c93" providerId="AD" clId="Web-{0C4CB89E-68F4-F433-797F-A36121183C5D}" dt="2024-05-03T14:16:47.592" v="978"/>
          <ac:picMkLst>
            <pc:docMk/>
            <pc:sldMk cId="820780618" sldId="301"/>
            <ac:picMk id="4" creationId="{50DC3305-4037-4EB0-24D7-F0D3BFB35AF9}"/>
          </ac:picMkLst>
        </pc:picChg>
        <pc:picChg chg="add del mod">
          <ac:chgData name="Morris, Zachary J" userId="S::zjmorris@uiowa.edu::f59b3886-b5c8-4df4-8bbb-f9d947868c93" providerId="AD" clId="Web-{0C4CB89E-68F4-F433-797F-A36121183C5D}" dt="2024-05-03T14:05:40.246" v="967"/>
          <ac:picMkLst>
            <pc:docMk/>
            <pc:sldMk cId="820780618" sldId="301"/>
            <ac:picMk id="4" creationId="{5BC825FE-6B3E-97CB-41B6-2B940F91C7DE}"/>
          </ac:picMkLst>
        </pc:picChg>
        <pc:picChg chg="add mod">
          <ac:chgData name="Morris, Zachary J" userId="S::zjmorris@uiowa.edu::f59b3886-b5c8-4df4-8bbb-f9d947868c93" providerId="AD" clId="Web-{0C4CB89E-68F4-F433-797F-A36121183C5D}" dt="2024-05-03T14:17:07.874" v="982" actId="14100"/>
          <ac:picMkLst>
            <pc:docMk/>
            <pc:sldMk cId="820780618" sldId="301"/>
            <ac:picMk id="6" creationId="{04D87F23-EE2F-C53A-F565-2B9E6FDEDA49}"/>
          </ac:picMkLst>
        </pc:picChg>
      </pc:sldChg>
    </pc:docChg>
  </pc:docChgLst>
  <pc:docChgLst>
    <pc:chgData name="Brzus, Michal" userId="S::mbrzus@uiowa.edu::dba46872-ba84-4be5-8839-78828e31737b" providerId="AD" clId="Web-{F3597319-5D03-2F51-EE82-2F10A1252EE1}"/>
    <pc:docChg chg="addSld delSld modSld">
      <pc:chgData name="Brzus, Michal" userId="S::mbrzus@uiowa.edu::dba46872-ba84-4be5-8839-78828e31737b" providerId="AD" clId="Web-{F3597319-5D03-2F51-EE82-2F10A1252EE1}" dt="2024-04-28T21:43:22.279" v="76" actId="20577"/>
      <pc:docMkLst>
        <pc:docMk/>
      </pc:docMkLst>
      <pc:sldChg chg="modSp new">
        <pc:chgData name="Brzus, Michal" userId="S::mbrzus@uiowa.edu::dba46872-ba84-4be5-8839-78828e31737b" providerId="AD" clId="Web-{F3597319-5D03-2F51-EE82-2F10A1252EE1}" dt="2024-04-28T21:39:59.789" v="7" actId="20577"/>
        <pc:sldMkLst>
          <pc:docMk/>
          <pc:sldMk cId="935491636" sldId="257"/>
        </pc:sldMkLst>
        <pc:spChg chg="mod">
          <ac:chgData name="Brzus, Michal" userId="S::mbrzus@uiowa.edu::dba46872-ba84-4be5-8839-78828e31737b" providerId="AD" clId="Web-{F3597319-5D03-2F51-EE82-2F10A1252EE1}" dt="2024-04-28T21:39:59.789" v="7" actId="20577"/>
          <ac:spMkLst>
            <pc:docMk/>
            <pc:sldMk cId="935491636" sldId="257"/>
            <ac:spMk id="2" creationId="{ADA46B53-8A18-B587-6395-CA02BC1ECF89}"/>
          </ac:spMkLst>
        </pc:spChg>
      </pc:sldChg>
      <pc:sldChg chg="add del replId">
        <pc:chgData name="Brzus, Michal" userId="S::mbrzus@uiowa.edu::dba46872-ba84-4be5-8839-78828e31737b" providerId="AD" clId="Web-{F3597319-5D03-2F51-EE82-2F10A1252EE1}" dt="2024-04-28T21:39:43.101" v="1"/>
        <pc:sldMkLst>
          <pc:docMk/>
          <pc:sldMk cId="2529444305" sldId="257"/>
        </pc:sldMkLst>
      </pc:sldChg>
      <pc:sldChg chg="modSp new">
        <pc:chgData name="Brzus, Michal" userId="S::mbrzus@uiowa.edu::dba46872-ba84-4be5-8839-78828e31737b" providerId="AD" clId="Web-{F3597319-5D03-2F51-EE82-2F10A1252EE1}" dt="2024-04-28T21:40:10.571" v="15" actId="20577"/>
        <pc:sldMkLst>
          <pc:docMk/>
          <pc:sldMk cId="2371974209" sldId="258"/>
        </pc:sldMkLst>
        <pc:spChg chg="mod">
          <ac:chgData name="Brzus, Michal" userId="S::mbrzus@uiowa.edu::dba46872-ba84-4be5-8839-78828e31737b" providerId="AD" clId="Web-{F3597319-5D03-2F51-EE82-2F10A1252EE1}" dt="2024-04-28T21:40:10.571" v="15" actId="20577"/>
          <ac:spMkLst>
            <pc:docMk/>
            <pc:sldMk cId="2371974209" sldId="258"/>
            <ac:spMk id="2" creationId="{199C086B-72A0-1F88-5FB2-0AC721F95D0F}"/>
          </ac:spMkLst>
        </pc:spChg>
      </pc:sldChg>
      <pc:sldChg chg="modSp new">
        <pc:chgData name="Brzus, Michal" userId="S::mbrzus@uiowa.edu::dba46872-ba84-4be5-8839-78828e31737b" providerId="AD" clId="Web-{F3597319-5D03-2F51-EE82-2F10A1252EE1}" dt="2024-04-28T21:40:56.681" v="32" actId="20577"/>
        <pc:sldMkLst>
          <pc:docMk/>
          <pc:sldMk cId="128564831" sldId="259"/>
        </pc:sldMkLst>
        <pc:spChg chg="mod">
          <ac:chgData name="Brzus, Michal" userId="S::mbrzus@uiowa.edu::dba46872-ba84-4be5-8839-78828e31737b" providerId="AD" clId="Web-{F3597319-5D03-2F51-EE82-2F10A1252EE1}" dt="2024-04-28T21:40:56.681" v="32" actId="20577"/>
          <ac:spMkLst>
            <pc:docMk/>
            <pc:sldMk cId="128564831" sldId="259"/>
            <ac:spMk id="2" creationId="{E65D1703-FC09-0CAF-03D6-07A4A1216E6E}"/>
          </ac:spMkLst>
        </pc:spChg>
      </pc:sldChg>
      <pc:sldChg chg="modSp new">
        <pc:chgData name="Brzus, Michal" userId="S::mbrzus@uiowa.edu::dba46872-ba84-4be5-8839-78828e31737b" providerId="AD" clId="Web-{F3597319-5D03-2F51-EE82-2F10A1252EE1}" dt="2024-04-28T21:41:52.776" v="48" actId="20577"/>
        <pc:sldMkLst>
          <pc:docMk/>
          <pc:sldMk cId="1988223294" sldId="260"/>
        </pc:sldMkLst>
        <pc:spChg chg="mod">
          <ac:chgData name="Brzus, Michal" userId="S::mbrzus@uiowa.edu::dba46872-ba84-4be5-8839-78828e31737b" providerId="AD" clId="Web-{F3597319-5D03-2F51-EE82-2F10A1252EE1}" dt="2024-04-28T21:41:52.776" v="48" actId="20577"/>
          <ac:spMkLst>
            <pc:docMk/>
            <pc:sldMk cId="1988223294" sldId="260"/>
            <ac:spMk id="2" creationId="{6E66B76A-F311-0695-8353-D26BE5213AF2}"/>
          </ac:spMkLst>
        </pc:spChg>
      </pc:sldChg>
      <pc:sldChg chg="modSp new">
        <pc:chgData name="Brzus, Michal" userId="S::mbrzus@uiowa.edu::dba46872-ba84-4be5-8839-78828e31737b" providerId="AD" clId="Web-{F3597319-5D03-2F51-EE82-2F10A1252EE1}" dt="2024-04-28T21:42:04.511" v="56" actId="20577"/>
        <pc:sldMkLst>
          <pc:docMk/>
          <pc:sldMk cId="2866107298" sldId="261"/>
        </pc:sldMkLst>
        <pc:spChg chg="mod">
          <ac:chgData name="Brzus, Michal" userId="S::mbrzus@uiowa.edu::dba46872-ba84-4be5-8839-78828e31737b" providerId="AD" clId="Web-{F3597319-5D03-2F51-EE82-2F10A1252EE1}" dt="2024-04-28T21:42:04.511" v="56" actId="20577"/>
          <ac:spMkLst>
            <pc:docMk/>
            <pc:sldMk cId="2866107298" sldId="261"/>
            <ac:spMk id="2" creationId="{D158BB1A-F9C5-F3BD-2671-F9F53F5A35BD}"/>
          </ac:spMkLst>
        </pc:spChg>
      </pc:sldChg>
      <pc:sldChg chg="modSp new">
        <pc:chgData name="Brzus, Michal" userId="S::mbrzus@uiowa.edu::dba46872-ba84-4be5-8839-78828e31737b" providerId="AD" clId="Web-{F3597319-5D03-2F51-EE82-2F10A1252EE1}" dt="2024-04-28T21:42:22.840" v="60" actId="20577"/>
        <pc:sldMkLst>
          <pc:docMk/>
          <pc:sldMk cId="1362331816" sldId="262"/>
        </pc:sldMkLst>
        <pc:spChg chg="mod">
          <ac:chgData name="Brzus, Michal" userId="S::mbrzus@uiowa.edu::dba46872-ba84-4be5-8839-78828e31737b" providerId="AD" clId="Web-{F3597319-5D03-2F51-EE82-2F10A1252EE1}" dt="2024-04-28T21:42:22.840" v="60" actId="20577"/>
          <ac:spMkLst>
            <pc:docMk/>
            <pc:sldMk cId="1362331816" sldId="262"/>
            <ac:spMk id="2" creationId="{FE9B1267-E786-2B89-94BE-A3A0FA8953BE}"/>
          </ac:spMkLst>
        </pc:spChg>
      </pc:sldChg>
      <pc:sldChg chg="modSp new">
        <pc:chgData name="Brzus, Michal" userId="S::mbrzus@uiowa.edu::dba46872-ba84-4be5-8839-78828e31737b" providerId="AD" clId="Web-{F3597319-5D03-2F51-EE82-2F10A1252EE1}" dt="2024-04-28T21:43:15.778" v="70" actId="20577"/>
        <pc:sldMkLst>
          <pc:docMk/>
          <pc:sldMk cId="3052312967" sldId="263"/>
        </pc:sldMkLst>
        <pc:spChg chg="mod">
          <ac:chgData name="Brzus, Michal" userId="S::mbrzus@uiowa.edu::dba46872-ba84-4be5-8839-78828e31737b" providerId="AD" clId="Web-{F3597319-5D03-2F51-EE82-2F10A1252EE1}" dt="2024-04-28T21:43:15.778" v="70" actId="20577"/>
          <ac:spMkLst>
            <pc:docMk/>
            <pc:sldMk cId="3052312967" sldId="263"/>
            <ac:spMk id="2" creationId="{81C20416-4D4D-D5FF-B7CE-EF1A03850553}"/>
          </ac:spMkLst>
        </pc:spChg>
      </pc:sldChg>
      <pc:sldChg chg="modSp new">
        <pc:chgData name="Brzus, Michal" userId="S::mbrzus@uiowa.edu::dba46872-ba84-4be5-8839-78828e31737b" providerId="AD" clId="Web-{F3597319-5D03-2F51-EE82-2F10A1252EE1}" dt="2024-04-28T21:43:22.279" v="76" actId="20577"/>
        <pc:sldMkLst>
          <pc:docMk/>
          <pc:sldMk cId="2568964720" sldId="264"/>
        </pc:sldMkLst>
        <pc:spChg chg="mod">
          <ac:chgData name="Brzus, Michal" userId="S::mbrzus@uiowa.edu::dba46872-ba84-4be5-8839-78828e31737b" providerId="AD" clId="Web-{F3597319-5D03-2F51-EE82-2F10A1252EE1}" dt="2024-04-28T21:43:22.279" v="76" actId="20577"/>
          <ac:spMkLst>
            <pc:docMk/>
            <pc:sldMk cId="2568964720" sldId="264"/>
            <ac:spMk id="2" creationId="{340744FD-5F14-B5E0-7D3A-2992D33EA25A}"/>
          </ac:spMkLst>
        </pc:spChg>
      </pc:sldChg>
    </pc:docChg>
  </pc:docChgLst>
  <pc:docChgLst>
    <pc:chgData name="Morris, Zachary J" userId="S::zjmorris@uiowa.edu::f59b3886-b5c8-4df4-8bbb-f9d947868c93" providerId="AD" clId="Web-{C2F96438-24E1-E611-7AA0-78413FDD2E05}"/>
    <pc:docChg chg="modSld">
      <pc:chgData name="Morris, Zachary J" userId="S::zjmorris@uiowa.edu::f59b3886-b5c8-4df4-8bbb-f9d947868c93" providerId="AD" clId="Web-{C2F96438-24E1-E611-7AA0-78413FDD2E05}" dt="2024-04-29T14:47:38.873" v="37" actId="20577"/>
      <pc:docMkLst>
        <pc:docMk/>
      </pc:docMkLst>
      <pc:sldChg chg="modSp">
        <pc:chgData name="Morris, Zachary J" userId="S::zjmorris@uiowa.edu::f59b3886-b5c8-4df4-8bbb-f9d947868c93" providerId="AD" clId="Web-{C2F96438-24E1-E611-7AA0-78413FDD2E05}" dt="2024-04-29T14:47:38.873" v="37" actId="20577"/>
        <pc:sldMkLst>
          <pc:docMk/>
          <pc:sldMk cId="109857222" sldId="256"/>
        </pc:sldMkLst>
        <pc:spChg chg="mod">
          <ac:chgData name="Morris, Zachary J" userId="S::zjmorris@uiowa.edu::f59b3886-b5c8-4df4-8bbb-f9d947868c93" providerId="AD" clId="Web-{C2F96438-24E1-E611-7AA0-78413FDD2E05}" dt="2024-04-29T14:47:38.873" v="37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Morris, Zachary J" userId="S::zjmorris@uiowa.edu::f59b3886-b5c8-4df4-8bbb-f9d947868c93" providerId="AD" clId="Web-{C2F96438-24E1-E611-7AA0-78413FDD2E05}" dt="2024-04-29T14:46:10.311" v="32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Johnson, Ivan E" userId="S::iejohnson@uiowa.edu::e5289721-07eb-409b-84f6-d834a89557cf" providerId="AD" clId="Web-{E3D0FD27-EF50-70D0-1353-76DDD952F80D}"/>
    <pc:docChg chg="addSld delSld modSld">
      <pc:chgData name="Johnson, Ivan E" userId="S::iejohnson@uiowa.edu::e5289721-07eb-409b-84f6-d834a89557cf" providerId="AD" clId="Web-{E3D0FD27-EF50-70D0-1353-76DDD952F80D}" dt="2024-05-03T14:26:59.138" v="32"/>
      <pc:docMkLst>
        <pc:docMk/>
      </pc:docMkLst>
      <pc:sldChg chg="addSp delSp modSp">
        <pc:chgData name="Johnson, Ivan E" userId="S::iejohnson@uiowa.edu::e5289721-07eb-409b-84f6-d834a89557cf" providerId="AD" clId="Web-{E3D0FD27-EF50-70D0-1353-76DDD952F80D}" dt="2024-05-03T14:13:59.463" v="5"/>
        <pc:sldMkLst>
          <pc:docMk/>
          <pc:sldMk cId="820780618" sldId="301"/>
        </pc:sldMkLst>
        <pc:picChg chg="add del mod">
          <ac:chgData name="Johnson, Ivan E" userId="S::iejohnson@uiowa.edu::e5289721-07eb-409b-84f6-d834a89557cf" providerId="AD" clId="Web-{E3D0FD27-EF50-70D0-1353-76DDD952F80D}" dt="2024-05-03T14:13:59.463" v="5"/>
          <ac:picMkLst>
            <pc:docMk/>
            <pc:sldMk cId="820780618" sldId="301"/>
            <ac:picMk id="5" creationId="{A1E431AF-B43F-9C15-A576-E9F206F155A9}"/>
          </ac:picMkLst>
        </pc:picChg>
      </pc:sldChg>
      <pc:sldChg chg="new del">
        <pc:chgData name="Johnson, Ivan E" userId="S::iejohnson@uiowa.edu::e5289721-07eb-409b-84f6-d834a89557cf" providerId="AD" clId="Web-{E3D0FD27-EF50-70D0-1353-76DDD952F80D}" dt="2024-05-03T14:13:55.885" v="4"/>
        <pc:sldMkLst>
          <pc:docMk/>
          <pc:sldMk cId="3210423356" sldId="306"/>
        </pc:sldMkLst>
      </pc:sldChg>
      <pc:sldChg chg="addSp delSp modSp add replId">
        <pc:chgData name="Johnson, Ivan E" userId="S::iejohnson@uiowa.edu::e5289721-07eb-409b-84f6-d834a89557cf" providerId="AD" clId="Web-{E3D0FD27-EF50-70D0-1353-76DDD952F80D}" dt="2024-05-03T14:26:59.138" v="32"/>
        <pc:sldMkLst>
          <pc:docMk/>
          <pc:sldMk cId="2293278306" sldId="307"/>
        </pc:sldMkLst>
        <pc:spChg chg="add mod">
          <ac:chgData name="Johnson, Ivan E" userId="S::iejohnson@uiowa.edu::e5289721-07eb-409b-84f6-d834a89557cf" providerId="AD" clId="Web-{E3D0FD27-EF50-70D0-1353-76DDD952F80D}" dt="2024-05-03T14:14:29.589" v="18" actId="20577"/>
          <ac:spMkLst>
            <pc:docMk/>
            <pc:sldMk cId="2293278306" sldId="307"/>
            <ac:spMk id="5" creationId="{E5EC8C12-00E7-2C1F-CFC6-593C14816311}"/>
          </ac:spMkLst>
        </pc:spChg>
        <pc:spChg chg="add del mod">
          <ac:chgData name="Johnson, Ivan E" userId="S::iejohnson@uiowa.edu::e5289721-07eb-409b-84f6-d834a89557cf" providerId="AD" clId="Web-{E3D0FD27-EF50-70D0-1353-76DDD952F80D}" dt="2024-05-03T14:26:59.138" v="32"/>
          <ac:spMkLst>
            <pc:docMk/>
            <pc:sldMk cId="2293278306" sldId="307"/>
            <ac:spMk id="7" creationId="{7E25CFC0-AE01-5911-30FB-4454EA766F77}"/>
          </ac:spMkLst>
        </pc:spChg>
        <pc:picChg chg="add mod">
          <ac:chgData name="Johnson, Ivan E" userId="S::iejohnson@uiowa.edu::e5289721-07eb-409b-84f6-d834a89557cf" providerId="AD" clId="Web-{E3D0FD27-EF50-70D0-1353-76DDD952F80D}" dt="2024-05-03T14:14:04.292" v="8" actId="1076"/>
          <ac:picMkLst>
            <pc:docMk/>
            <pc:sldMk cId="2293278306" sldId="307"/>
            <ac:picMk id="2" creationId="{A41A6A2C-A7E4-9C5F-5886-2D5FD541B281}"/>
          </ac:picMkLst>
        </pc:picChg>
        <pc:picChg chg="add del mod">
          <ac:chgData name="Johnson, Ivan E" userId="S::iejohnson@uiowa.edu::e5289721-07eb-409b-84f6-d834a89557cf" providerId="AD" clId="Web-{E3D0FD27-EF50-70D0-1353-76DDD952F80D}" dt="2024-05-03T14:14:30.902" v="19"/>
          <ac:picMkLst>
            <pc:docMk/>
            <pc:sldMk cId="2293278306" sldId="307"/>
            <ac:picMk id="3" creationId="{DDB29818-7C33-B583-DF6E-6C289782BFB2}"/>
          </ac:picMkLst>
        </pc:picChg>
        <pc:picChg chg="add mod">
          <ac:chgData name="Johnson, Ivan E" userId="S::iejohnson@uiowa.edu::e5289721-07eb-409b-84f6-d834a89557cf" providerId="AD" clId="Web-{E3D0FD27-EF50-70D0-1353-76DDD952F80D}" dt="2024-05-03T14:26:50.935" v="29" actId="1076"/>
          <ac:picMkLst>
            <pc:docMk/>
            <pc:sldMk cId="2293278306" sldId="307"/>
            <ac:picMk id="6" creationId="{827C100F-2AAA-84F6-AA6C-D9975C95C5C1}"/>
          </ac:picMkLst>
        </pc:picChg>
        <pc:picChg chg="add mod">
          <ac:chgData name="Johnson, Ivan E" userId="S::iejohnson@uiowa.edu::e5289721-07eb-409b-84f6-d834a89557cf" providerId="AD" clId="Web-{E3D0FD27-EF50-70D0-1353-76DDD952F80D}" dt="2024-05-03T14:26:42.872" v="27" actId="14100"/>
          <ac:picMkLst>
            <pc:docMk/>
            <pc:sldMk cId="2293278306" sldId="307"/>
            <ac:picMk id="8" creationId="{2DD00AB2-16C5-BAB8-272D-23BE4D8F1DEB}"/>
          </ac:picMkLst>
        </pc:picChg>
      </pc:sldChg>
    </pc:docChg>
  </pc:docChgLst>
  <pc:docChgLst>
    <pc:chgData name="Brzus, Michal" userId="S::mbrzus@uiowa.edu::dba46872-ba84-4be5-8839-78828e31737b" providerId="AD" clId="Web-{3E1E87B1-22D4-907C-2B18-9E2B3DA93CC8}"/>
    <pc:docChg chg="addSld delSld modSld sldOrd">
      <pc:chgData name="Brzus, Michal" userId="S::mbrzus@uiowa.edu::dba46872-ba84-4be5-8839-78828e31737b" providerId="AD" clId="Web-{3E1E87B1-22D4-907C-2B18-9E2B3DA93CC8}" dt="2024-05-02T19:57:21.367" v="307"/>
      <pc:docMkLst>
        <pc:docMk/>
      </pc:docMkLst>
      <pc:sldChg chg="modTransition addAnim delAnim">
        <pc:chgData name="Brzus, Michal" userId="S::mbrzus@uiowa.edu::dba46872-ba84-4be5-8839-78828e31737b" providerId="AD" clId="Web-{3E1E87B1-22D4-907C-2B18-9E2B3DA93CC8}" dt="2024-05-02T19:56:41.178" v="306"/>
        <pc:sldMkLst>
          <pc:docMk/>
          <pc:sldMk cId="4053320200" sldId="277"/>
        </pc:sldMkLst>
      </pc:sldChg>
      <pc:sldChg chg="del ord modTransition delAnim">
        <pc:chgData name="Brzus, Michal" userId="S::mbrzus@uiowa.edu::dba46872-ba84-4be5-8839-78828e31737b" providerId="AD" clId="Web-{3E1E87B1-22D4-907C-2B18-9E2B3DA93CC8}" dt="2024-05-02T19:57:21.367" v="307"/>
        <pc:sldMkLst>
          <pc:docMk/>
          <pc:sldMk cId="3401122373" sldId="278"/>
        </pc:sldMkLst>
      </pc:sldChg>
      <pc:sldChg chg="modTransition">
        <pc:chgData name="Brzus, Michal" userId="S::mbrzus@uiowa.edu::dba46872-ba84-4be5-8839-78828e31737b" providerId="AD" clId="Web-{3E1E87B1-22D4-907C-2B18-9E2B3DA93CC8}" dt="2024-05-02T19:56:37.912" v="305"/>
        <pc:sldMkLst>
          <pc:docMk/>
          <pc:sldMk cId="3693129011" sldId="279"/>
        </pc:sldMkLst>
      </pc:sldChg>
      <pc:sldChg chg="addSp modSp">
        <pc:chgData name="Brzus, Michal" userId="S::mbrzus@uiowa.edu::dba46872-ba84-4be5-8839-78828e31737b" providerId="AD" clId="Web-{3E1E87B1-22D4-907C-2B18-9E2B3DA93CC8}" dt="2024-05-02T19:36:39.470" v="52" actId="14100"/>
        <pc:sldMkLst>
          <pc:docMk/>
          <pc:sldMk cId="906710527" sldId="282"/>
        </pc:sldMkLst>
        <pc:spChg chg="mod">
          <ac:chgData name="Brzus, Michal" userId="S::mbrzus@uiowa.edu::dba46872-ba84-4be5-8839-78828e31737b" providerId="AD" clId="Web-{3E1E87B1-22D4-907C-2B18-9E2B3DA93CC8}" dt="2024-05-02T19:31:36.707" v="11"/>
          <ac:spMkLst>
            <pc:docMk/>
            <pc:sldMk cId="906710527" sldId="282"/>
            <ac:spMk id="9" creationId="{BC411159-99EE-B917-72FA-E60CB564C304}"/>
          </ac:spMkLst>
        </pc:spChg>
        <pc:spChg chg="mod">
          <ac:chgData name="Brzus, Michal" userId="S::mbrzus@uiowa.edu::dba46872-ba84-4be5-8839-78828e31737b" providerId="AD" clId="Web-{3E1E87B1-22D4-907C-2B18-9E2B3DA93CC8}" dt="2024-05-02T19:31:17.550" v="10" actId="1076"/>
          <ac:spMkLst>
            <pc:docMk/>
            <pc:sldMk cId="906710527" sldId="282"/>
            <ac:spMk id="14" creationId="{0AC53E7F-6F44-E7D0-D277-454117B6B21A}"/>
          </ac:spMkLst>
        </pc:spChg>
        <pc:spChg chg="mod">
          <ac:chgData name="Brzus, Michal" userId="S::mbrzus@uiowa.edu::dba46872-ba84-4be5-8839-78828e31737b" providerId="AD" clId="Web-{3E1E87B1-22D4-907C-2B18-9E2B3DA93CC8}" dt="2024-05-02T19:31:36.723" v="12"/>
          <ac:spMkLst>
            <pc:docMk/>
            <pc:sldMk cId="906710527" sldId="282"/>
            <ac:spMk id="19" creationId="{18FEF509-52DE-D6BE-30AC-A4233C677299}"/>
          </ac:spMkLst>
        </pc:spChg>
        <pc:spChg chg="mod">
          <ac:chgData name="Brzus, Michal" userId="S::mbrzus@uiowa.edu::dba46872-ba84-4be5-8839-78828e31737b" providerId="AD" clId="Web-{3E1E87B1-22D4-907C-2B18-9E2B3DA93CC8}" dt="2024-05-02T19:35:08.529" v="43" actId="20577"/>
          <ac:spMkLst>
            <pc:docMk/>
            <pc:sldMk cId="906710527" sldId="282"/>
            <ac:spMk id="32" creationId="{3E204B99-D442-1791-A0F7-364752626800}"/>
          </ac:spMkLst>
        </pc:spChg>
        <pc:spChg chg="mod">
          <ac:chgData name="Brzus, Michal" userId="S::mbrzus@uiowa.edu::dba46872-ba84-4be5-8839-78828e31737b" providerId="AD" clId="Web-{3E1E87B1-22D4-907C-2B18-9E2B3DA93CC8}" dt="2024-05-02T19:32:16.725" v="14" actId="1076"/>
          <ac:spMkLst>
            <pc:docMk/>
            <pc:sldMk cId="906710527" sldId="282"/>
            <ac:spMk id="34" creationId="{E280A3C3-A650-D2E4-056B-44845A73F9D0}"/>
          </ac:spMkLst>
        </pc:spChg>
        <pc:spChg chg="mod">
          <ac:chgData name="Brzus, Michal" userId="S::mbrzus@uiowa.edu::dba46872-ba84-4be5-8839-78828e31737b" providerId="AD" clId="Web-{3E1E87B1-22D4-907C-2B18-9E2B3DA93CC8}" dt="2024-05-02T19:33:01.523" v="22" actId="20577"/>
          <ac:spMkLst>
            <pc:docMk/>
            <pc:sldMk cId="906710527" sldId="282"/>
            <ac:spMk id="36" creationId="{C98A0DA0-83B5-7021-9DE6-355702AE8C69}"/>
          </ac:spMkLst>
        </pc:spChg>
        <pc:grpChg chg="mod">
          <ac:chgData name="Brzus, Michal" userId="S::mbrzus@uiowa.edu::dba46872-ba84-4be5-8839-78828e31737b" providerId="AD" clId="Web-{3E1E87B1-22D4-907C-2B18-9E2B3DA93CC8}" dt="2024-05-02T19:36:12.219" v="47" actId="14100"/>
          <ac:grpSpMkLst>
            <pc:docMk/>
            <pc:sldMk cId="906710527" sldId="282"/>
            <ac:grpSpMk id="17" creationId="{BC6F030D-2149-299C-D994-65E86A6D26FB}"/>
          </ac:grpSpMkLst>
        </pc:grpChg>
        <pc:grpChg chg="add mod">
          <ac:chgData name="Brzus, Michal" userId="S::mbrzus@uiowa.edu::dba46872-ba84-4be5-8839-78828e31737b" providerId="AD" clId="Web-{3E1E87B1-22D4-907C-2B18-9E2B3DA93CC8}" dt="2024-05-02T19:35:50.843" v="45" actId="1076"/>
          <ac:grpSpMkLst>
            <pc:docMk/>
            <pc:sldMk cId="906710527" sldId="282"/>
            <ac:grpSpMk id="21" creationId="{69355EA9-A17C-4F08-12DF-153F8449E44B}"/>
          </ac:grpSpMkLst>
        </pc:grpChg>
        <pc:grpChg chg="add mod">
          <ac:chgData name="Brzus, Michal" userId="S::mbrzus@uiowa.edu::dba46872-ba84-4be5-8839-78828e31737b" providerId="AD" clId="Web-{3E1E87B1-22D4-907C-2B18-9E2B3DA93CC8}" dt="2024-05-02T19:36:03.812" v="46" actId="1076"/>
          <ac:grpSpMkLst>
            <pc:docMk/>
            <pc:sldMk cId="906710527" sldId="282"/>
            <ac:grpSpMk id="24" creationId="{87BA3786-48C4-8952-CDB9-611508A85AE7}"/>
          </ac:grpSpMkLst>
        </pc:grpChg>
        <pc:grpChg chg="add mod">
          <ac:chgData name="Brzus, Michal" userId="S::mbrzus@uiowa.edu::dba46872-ba84-4be5-8839-78828e31737b" providerId="AD" clId="Web-{3E1E87B1-22D4-907C-2B18-9E2B3DA93CC8}" dt="2024-05-02T19:36:25.673" v="48" actId="1076"/>
          <ac:grpSpMkLst>
            <pc:docMk/>
            <pc:sldMk cId="906710527" sldId="282"/>
            <ac:grpSpMk id="26" creationId="{B3FCD990-3AA5-3AD6-684F-F1172522CB30}"/>
          </ac:grpSpMkLst>
        </pc:grpChg>
        <pc:cxnChg chg="mod">
          <ac:chgData name="Brzus, Michal" userId="S::mbrzus@uiowa.edu::dba46872-ba84-4be5-8839-78828e31737b" providerId="AD" clId="Web-{3E1E87B1-22D4-907C-2B18-9E2B3DA93CC8}" dt="2024-05-02T19:34:37.106" v="40" actId="14100"/>
          <ac:cxnSpMkLst>
            <pc:docMk/>
            <pc:sldMk cId="906710527" sldId="282"/>
            <ac:cxnSpMk id="25" creationId="{82872738-7A2E-52AE-B855-C3685139BA16}"/>
          </ac:cxnSpMkLst>
        </pc:cxnChg>
        <pc:cxnChg chg="add mod">
          <ac:chgData name="Brzus, Michal" userId="S::mbrzus@uiowa.edu::dba46872-ba84-4be5-8839-78828e31737b" providerId="AD" clId="Web-{3E1E87B1-22D4-907C-2B18-9E2B3DA93CC8}" dt="2024-05-02T19:36:39.470" v="52" actId="14100"/>
          <ac:cxnSpMkLst>
            <pc:docMk/>
            <pc:sldMk cId="906710527" sldId="282"/>
            <ac:cxnSpMk id="27" creationId="{36EBAB8D-E560-F55A-37F5-05B0F1FEC47C}"/>
          </ac:cxnSpMkLst>
        </pc:cxnChg>
      </pc:sldChg>
      <pc:sldChg chg="addSp delSp modSp add replId">
        <pc:chgData name="Brzus, Michal" userId="S::mbrzus@uiowa.edu::dba46872-ba84-4be5-8839-78828e31737b" providerId="AD" clId="Web-{3E1E87B1-22D4-907C-2B18-9E2B3DA93CC8}" dt="2024-05-02T19:54:20.297" v="301" actId="14100"/>
        <pc:sldMkLst>
          <pc:docMk/>
          <pc:sldMk cId="1451681157" sldId="283"/>
        </pc:sldMkLst>
        <pc:spChg chg="mod topLvl">
          <ac:chgData name="Brzus, Michal" userId="S::mbrzus@uiowa.edu::dba46872-ba84-4be5-8839-78828e31737b" providerId="AD" clId="Web-{3E1E87B1-22D4-907C-2B18-9E2B3DA93CC8}" dt="2024-05-02T19:41:42.249" v="134" actId="1076"/>
          <ac:spMkLst>
            <pc:docMk/>
            <pc:sldMk cId="1451681157" sldId="283"/>
            <ac:spMk id="4" creationId="{B3D4F6D5-BD01-5DC4-5CA9-B073AC2C984B}"/>
          </ac:spMkLst>
        </pc:spChg>
        <pc:spChg chg="mod">
          <ac:chgData name="Brzus, Michal" userId="S::mbrzus@uiowa.edu::dba46872-ba84-4be5-8839-78828e31737b" providerId="AD" clId="Web-{3E1E87B1-22D4-907C-2B18-9E2B3DA93CC8}" dt="2024-05-02T19:54:19.906" v="299" actId="14100"/>
          <ac:spMkLst>
            <pc:docMk/>
            <pc:sldMk cId="1451681157" sldId="283"/>
            <ac:spMk id="5" creationId="{59AD088E-B665-2E3A-FABC-912810A8E140}"/>
          </ac:spMkLst>
        </pc:spChg>
        <pc:spChg chg="mod topLvl">
          <ac:chgData name="Brzus, Michal" userId="S::mbrzus@uiowa.edu::dba46872-ba84-4be5-8839-78828e31737b" providerId="AD" clId="Web-{3E1E87B1-22D4-907C-2B18-9E2B3DA93CC8}" dt="2024-05-02T19:41:42.265" v="135" actId="1076"/>
          <ac:spMkLst>
            <pc:docMk/>
            <pc:sldMk cId="1451681157" sldId="283"/>
            <ac:spMk id="6" creationId="{5A6D94D7-0EB6-3644-7006-F083A4DE501E}"/>
          </ac:spMkLst>
        </pc:spChg>
        <pc:spChg chg="mod">
          <ac:chgData name="Brzus, Michal" userId="S::mbrzus@uiowa.edu::dba46872-ba84-4be5-8839-78828e31737b" providerId="AD" clId="Web-{3E1E87B1-22D4-907C-2B18-9E2B3DA93CC8}" dt="2024-05-02T19:39:44.572" v="96" actId="20577"/>
          <ac:spMkLst>
            <pc:docMk/>
            <pc:sldMk cId="1451681157" sldId="283"/>
            <ac:spMk id="14" creationId="{0AC53E7F-6F44-E7D0-D277-454117B6B21A}"/>
          </ac:spMkLst>
        </pc:spChg>
        <pc:spChg chg="mod topLvl">
          <ac:chgData name="Brzus, Michal" userId="S::mbrzus@uiowa.edu::dba46872-ba84-4be5-8839-78828e31737b" providerId="AD" clId="Web-{3E1E87B1-22D4-907C-2B18-9E2B3DA93CC8}" dt="2024-05-02T19:44:30.850" v="176" actId="1076"/>
          <ac:spMkLst>
            <pc:docMk/>
            <pc:sldMk cId="1451681157" sldId="283"/>
            <ac:spMk id="15" creationId="{D4700E3B-BE55-5C7E-7E2C-E9FB6BA49539}"/>
          </ac:spMkLst>
        </pc:spChg>
        <pc:spChg chg="del topLvl">
          <ac:chgData name="Brzus, Michal" userId="S::mbrzus@uiowa.edu::dba46872-ba84-4be5-8839-78828e31737b" providerId="AD" clId="Web-{3E1E87B1-22D4-907C-2B18-9E2B3DA93CC8}" dt="2024-05-02T19:44:11.927" v="172"/>
          <ac:spMkLst>
            <pc:docMk/>
            <pc:sldMk cId="1451681157" sldId="283"/>
            <ac:spMk id="16" creationId="{1536FB9F-E9DC-085E-62B2-B4283C58953F}"/>
          </ac:spMkLst>
        </pc:spChg>
        <pc:spChg chg="mod">
          <ac:chgData name="Brzus, Michal" userId="S::mbrzus@uiowa.edu::dba46872-ba84-4be5-8839-78828e31737b" providerId="AD" clId="Web-{3E1E87B1-22D4-907C-2B18-9E2B3DA93CC8}" dt="2024-05-02T19:40:25.636" v="116" actId="20577"/>
          <ac:spMkLst>
            <pc:docMk/>
            <pc:sldMk cId="1451681157" sldId="283"/>
            <ac:spMk id="23" creationId="{F1ABA789-7736-A0E7-AF35-B7CC4BC70070}"/>
          </ac:spMkLst>
        </pc:spChg>
        <pc:spChg chg="mod">
          <ac:chgData name="Brzus, Michal" userId="S::mbrzus@uiowa.edu::dba46872-ba84-4be5-8839-78828e31737b" providerId="AD" clId="Web-{3E1E87B1-22D4-907C-2B18-9E2B3DA93CC8}" dt="2024-05-02T19:40:33.980" v="121" actId="20577"/>
          <ac:spMkLst>
            <pc:docMk/>
            <pc:sldMk cId="1451681157" sldId="283"/>
            <ac:spMk id="29" creationId="{511CC569-0B74-C2E9-D82B-691CC283A42A}"/>
          </ac:spMkLst>
        </pc:spChg>
        <pc:spChg chg="mod">
          <ac:chgData name="Brzus, Michal" userId="S::mbrzus@uiowa.edu::dba46872-ba84-4be5-8839-78828e31737b" providerId="AD" clId="Web-{3E1E87B1-22D4-907C-2B18-9E2B3DA93CC8}" dt="2024-05-02T19:40:29.027" v="118" actId="20577"/>
          <ac:spMkLst>
            <pc:docMk/>
            <pc:sldMk cId="1451681157" sldId="283"/>
            <ac:spMk id="30" creationId="{AEC2ED9E-C0BA-14BE-F897-002E0C4BAD8E}"/>
          </ac:spMkLst>
        </pc:spChg>
        <pc:spChg chg="mod">
          <ac:chgData name="Brzus, Michal" userId="S::mbrzus@uiowa.edu::dba46872-ba84-4be5-8839-78828e31737b" providerId="AD" clId="Web-{3E1E87B1-22D4-907C-2B18-9E2B3DA93CC8}" dt="2024-05-02T19:40:18.808" v="114" actId="20577"/>
          <ac:spMkLst>
            <pc:docMk/>
            <pc:sldMk cId="1451681157" sldId="283"/>
            <ac:spMk id="32" creationId="{3E204B99-D442-1791-A0F7-364752626800}"/>
          </ac:spMkLst>
        </pc:spChg>
        <pc:spChg chg="topLvl">
          <ac:chgData name="Brzus, Michal" userId="S::mbrzus@uiowa.edu::dba46872-ba84-4be5-8839-78828e31737b" providerId="AD" clId="Web-{3E1E87B1-22D4-907C-2B18-9E2B3DA93CC8}" dt="2024-05-02T19:41:32.827" v="130"/>
          <ac:spMkLst>
            <pc:docMk/>
            <pc:sldMk cId="1451681157" sldId="283"/>
            <ac:spMk id="34" creationId="{E280A3C3-A650-D2E4-056B-44845A73F9D0}"/>
          </ac:spMkLst>
        </pc:spChg>
        <pc:spChg chg="mod topLvl">
          <ac:chgData name="Brzus, Michal" userId="S::mbrzus@uiowa.edu::dba46872-ba84-4be5-8839-78828e31737b" providerId="AD" clId="Web-{3E1E87B1-22D4-907C-2B18-9E2B3DA93CC8}" dt="2024-05-02T19:41:32.827" v="130"/>
          <ac:spMkLst>
            <pc:docMk/>
            <pc:sldMk cId="1451681157" sldId="283"/>
            <ac:spMk id="36" creationId="{C98A0DA0-83B5-7021-9DE6-355702AE8C69}"/>
          </ac:spMkLst>
        </pc:spChg>
        <pc:spChg chg="mod">
          <ac:chgData name="Brzus, Michal" userId="S::mbrzus@uiowa.edu::dba46872-ba84-4be5-8839-78828e31737b" providerId="AD" clId="Web-{3E1E87B1-22D4-907C-2B18-9E2B3DA93CC8}" dt="2024-05-02T19:54:20.047" v="300" actId="14100"/>
          <ac:spMkLst>
            <pc:docMk/>
            <pc:sldMk cId="1451681157" sldId="283"/>
            <ac:spMk id="38" creationId="{4AAF05D7-E8F1-1B24-99DA-57E432FB2CF6}"/>
          </ac:spMkLst>
        </pc:spChg>
        <pc:spChg chg="mod">
          <ac:chgData name="Brzus, Michal" userId="S::mbrzus@uiowa.edu::dba46872-ba84-4be5-8839-78828e31737b" providerId="AD" clId="Web-{3E1E87B1-22D4-907C-2B18-9E2B3DA93CC8}" dt="2024-05-02T19:48:37.657" v="291"/>
          <ac:spMkLst>
            <pc:docMk/>
            <pc:sldMk cId="1451681157" sldId="283"/>
            <ac:spMk id="39" creationId="{40F0B73C-EA31-6E41-5F7C-1DAA5C23B95F}"/>
          </ac:spMkLst>
        </pc:spChg>
        <pc:spChg chg="mod">
          <ac:chgData name="Brzus, Michal" userId="S::mbrzus@uiowa.edu::dba46872-ba84-4be5-8839-78828e31737b" providerId="AD" clId="Web-{3E1E87B1-22D4-907C-2B18-9E2B3DA93CC8}" dt="2024-05-02T19:39:47.978" v="98" actId="20577"/>
          <ac:spMkLst>
            <pc:docMk/>
            <pc:sldMk cId="1451681157" sldId="283"/>
            <ac:spMk id="40" creationId="{C80B3A1F-508D-4AE6-5A85-1ABD8D39099F}"/>
          </ac:spMkLst>
        </pc:spChg>
        <pc:spChg chg="mod">
          <ac:chgData name="Brzus, Michal" userId="S::mbrzus@uiowa.edu::dba46872-ba84-4be5-8839-78828e31737b" providerId="AD" clId="Web-{3E1E87B1-22D4-907C-2B18-9E2B3DA93CC8}" dt="2024-05-02T19:54:20.297" v="301" actId="14100"/>
          <ac:spMkLst>
            <pc:docMk/>
            <pc:sldMk cId="1451681157" sldId="283"/>
            <ac:spMk id="45" creationId="{54049635-E6B0-0180-520C-8D0CA77A0667}"/>
          </ac:spMkLst>
        </pc:spChg>
        <pc:spChg chg="mod">
          <ac:chgData name="Brzus, Michal" userId="S::mbrzus@uiowa.edu::dba46872-ba84-4be5-8839-78828e31737b" providerId="AD" clId="Web-{3E1E87B1-22D4-907C-2B18-9E2B3DA93CC8}" dt="2024-05-02T19:48:52.080" v="292"/>
          <ac:spMkLst>
            <pc:docMk/>
            <pc:sldMk cId="1451681157" sldId="283"/>
            <ac:spMk id="46" creationId="{F83A9A86-A746-79A6-6A5A-D1A53F296DC4}"/>
          </ac:spMkLst>
        </pc:spChg>
        <pc:spChg chg="mod">
          <ac:chgData name="Brzus, Michal" userId="S::mbrzus@uiowa.edu::dba46872-ba84-4be5-8839-78828e31737b" providerId="AD" clId="Web-{3E1E87B1-22D4-907C-2B18-9E2B3DA93CC8}" dt="2024-05-02T19:39:50.463" v="100" actId="20577"/>
          <ac:spMkLst>
            <pc:docMk/>
            <pc:sldMk cId="1451681157" sldId="283"/>
            <ac:spMk id="47" creationId="{40A950D1-37B5-926A-1B5A-022620472F43}"/>
          </ac:spMkLst>
        </pc:spChg>
        <pc:spChg chg="mod">
          <ac:chgData name="Brzus, Michal" userId="S::mbrzus@uiowa.edu::dba46872-ba84-4be5-8839-78828e31737b" providerId="AD" clId="Web-{3E1E87B1-22D4-907C-2B18-9E2B3DA93CC8}" dt="2024-05-02T19:47:54.109" v="288"/>
          <ac:spMkLst>
            <pc:docMk/>
            <pc:sldMk cId="1451681157" sldId="283"/>
            <ac:spMk id="50" creationId="{708E196A-565A-3636-2DEA-E58BC0E7E53E}"/>
          </ac:spMkLst>
        </pc:spChg>
        <pc:spChg chg="mod">
          <ac:chgData name="Brzus, Michal" userId="S::mbrzus@uiowa.edu::dba46872-ba84-4be5-8839-78828e31737b" providerId="AD" clId="Web-{3E1E87B1-22D4-907C-2B18-9E2B3DA93CC8}" dt="2024-05-02T19:48:03.125" v="290"/>
          <ac:spMkLst>
            <pc:docMk/>
            <pc:sldMk cId="1451681157" sldId="283"/>
            <ac:spMk id="58" creationId="{38E8E866-DFE3-BEBC-D5EA-CDA017B0A6ED}"/>
          </ac:spMkLst>
        </pc:spChg>
        <pc:spChg chg="add mod">
          <ac:chgData name="Brzus, Michal" userId="S::mbrzus@uiowa.edu::dba46872-ba84-4be5-8839-78828e31737b" providerId="AD" clId="Web-{3E1E87B1-22D4-907C-2B18-9E2B3DA93CC8}" dt="2024-05-02T19:44:40.428" v="179" actId="1076"/>
          <ac:spMkLst>
            <pc:docMk/>
            <pc:sldMk cId="1451681157" sldId="283"/>
            <ac:spMk id="67" creationId="{EED1D165-7E3C-2ADF-F646-3F07D896B1C1}"/>
          </ac:spMkLst>
        </pc:spChg>
        <pc:spChg chg="add mod">
          <ac:chgData name="Brzus, Michal" userId="S::mbrzus@uiowa.edu::dba46872-ba84-4be5-8839-78828e31737b" providerId="AD" clId="Web-{3E1E87B1-22D4-907C-2B18-9E2B3DA93CC8}" dt="2024-05-02T19:45:41.665" v="196"/>
          <ac:spMkLst>
            <pc:docMk/>
            <pc:sldMk cId="1451681157" sldId="283"/>
            <ac:spMk id="68" creationId="{F91F3785-0929-E018-6AE5-C183E61D7100}"/>
          </ac:spMkLst>
        </pc:spChg>
        <pc:spChg chg="add mod">
          <ac:chgData name="Brzus, Michal" userId="S::mbrzus@uiowa.edu::dba46872-ba84-4be5-8839-78828e31737b" providerId="AD" clId="Web-{3E1E87B1-22D4-907C-2B18-9E2B3DA93CC8}" dt="2024-05-02T19:45:35.618" v="193"/>
          <ac:spMkLst>
            <pc:docMk/>
            <pc:sldMk cId="1451681157" sldId="283"/>
            <ac:spMk id="69" creationId="{EE18D47E-2F18-CFE2-76C7-1B463379DA26}"/>
          </ac:spMkLst>
        </pc:spChg>
        <pc:spChg chg="add mod">
          <ac:chgData name="Brzus, Michal" userId="S::mbrzus@uiowa.edu::dba46872-ba84-4be5-8839-78828e31737b" providerId="AD" clId="Web-{3E1E87B1-22D4-907C-2B18-9E2B3DA93CC8}" dt="2024-05-02T19:45:35.650" v="194"/>
          <ac:spMkLst>
            <pc:docMk/>
            <pc:sldMk cId="1451681157" sldId="283"/>
            <ac:spMk id="70" creationId="{B215B749-84DC-D01B-D46C-D24701092646}"/>
          </ac:spMkLst>
        </pc:spChg>
        <pc:grpChg chg="mod topLvl">
          <ac:chgData name="Brzus, Michal" userId="S::mbrzus@uiowa.edu::dba46872-ba84-4be5-8839-78828e31737b" providerId="AD" clId="Web-{3E1E87B1-22D4-907C-2B18-9E2B3DA93CC8}" dt="2024-05-02T19:41:42.280" v="136" actId="1076"/>
          <ac:grpSpMkLst>
            <pc:docMk/>
            <pc:sldMk cId="1451681157" sldId="283"/>
            <ac:grpSpMk id="7" creationId="{78B8A66D-E1FB-1C07-2944-66EE674ECA60}"/>
          </ac:grpSpMkLst>
        </pc:grpChg>
        <pc:grpChg chg="del mod">
          <ac:chgData name="Brzus, Michal" userId="S::mbrzus@uiowa.edu::dba46872-ba84-4be5-8839-78828e31737b" providerId="AD" clId="Web-{3E1E87B1-22D4-907C-2B18-9E2B3DA93CC8}" dt="2024-05-02T19:44:09.083" v="171"/>
          <ac:grpSpMkLst>
            <pc:docMk/>
            <pc:sldMk cId="1451681157" sldId="283"/>
            <ac:grpSpMk id="17" creationId="{BC6F030D-2149-299C-D994-65E86A6D26FB}"/>
          </ac:grpSpMkLst>
        </pc:grpChg>
        <pc:grpChg chg="del mod">
          <ac:chgData name="Brzus, Michal" userId="S::mbrzus@uiowa.edu::dba46872-ba84-4be5-8839-78828e31737b" providerId="AD" clId="Web-{3E1E87B1-22D4-907C-2B18-9E2B3DA93CC8}" dt="2024-05-02T19:41:32.827" v="130"/>
          <ac:grpSpMkLst>
            <pc:docMk/>
            <pc:sldMk cId="1451681157" sldId="283"/>
            <ac:grpSpMk id="21" creationId="{69355EA9-A17C-4F08-12DF-153F8449E44B}"/>
          </ac:grpSpMkLst>
        </pc:grpChg>
        <pc:grpChg chg="mod">
          <ac:chgData name="Brzus, Michal" userId="S::mbrzus@uiowa.edu::dba46872-ba84-4be5-8839-78828e31737b" providerId="AD" clId="Web-{3E1E87B1-22D4-907C-2B18-9E2B3DA93CC8}" dt="2024-05-02T19:42:52.518" v="159" actId="1076"/>
          <ac:grpSpMkLst>
            <pc:docMk/>
            <pc:sldMk cId="1451681157" sldId="283"/>
            <ac:grpSpMk id="24" creationId="{87BA3786-48C4-8952-CDB9-611508A85AE7}"/>
          </ac:grpSpMkLst>
        </pc:grpChg>
        <pc:grpChg chg="mod">
          <ac:chgData name="Brzus, Michal" userId="S::mbrzus@uiowa.edu::dba46872-ba84-4be5-8839-78828e31737b" providerId="AD" clId="Web-{3E1E87B1-22D4-907C-2B18-9E2B3DA93CC8}" dt="2024-05-02T19:40:13.745" v="109" actId="1076"/>
          <ac:grpSpMkLst>
            <pc:docMk/>
            <pc:sldMk cId="1451681157" sldId="283"/>
            <ac:grpSpMk id="26" creationId="{B3FCD990-3AA5-3AD6-684F-F1172522CB30}"/>
          </ac:grpSpMkLst>
        </pc:grpChg>
        <pc:grpChg chg="add mod">
          <ac:chgData name="Brzus, Michal" userId="S::mbrzus@uiowa.edu::dba46872-ba84-4be5-8839-78828e31737b" providerId="AD" clId="Web-{3E1E87B1-22D4-907C-2B18-9E2B3DA93CC8}" dt="2024-05-02T19:42:57.361" v="161" actId="1076"/>
          <ac:grpSpMkLst>
            <pc:docMk/>
            <pc:sldMk cId="1451681157" sldId="283"/>
            <ac:grpSpMk id="28" creationId="{AE845638-CE1A-C1AE-2771-9A3214EDEFB9}"/>
          </ac:grpSpMkLst>
        </pc:grpChg>
        <pc:grpChg chg="add mod">
          <ac:chgData name="Brzus, Michal" userId="S::mbrzus@uiowa.edu::dba46872-ba84-4be5-8839-78828e31737b" providerId="AD" clId="Web-{3E1E87B1-22D4-907C-2B18-9E2B3DA93CC8}" dt="2024-05-02T19:42:52.549" v="160" actId="1076"/>
          <ac:grpSpMkLst>
            <pc:docMk/>
            <pc:sldMk cId="1451681157" sldId="283"/>
            <ac:grpSpMk id="41" creationId="{C7203D16-8BE2-E7C5-5715-A5BB8B4F461B}"/>
          </ac:grpSpMkLst>
        </pc:grpChg>
        <pc:grpChg chg="add mod">
          <ac:chgData name="Brzus, Michal" userId="S::mbrzus@uiowa.edu::dba46872-ba84-4be5-8839-78828e31737b" providerId="AD" clId="Web-{3E1E87B1-22D4-907C-2B18-9E2B3DA93CC8}" dt="2024-05-02T19:43:21.191" v="166" actId="1076"/>
          <ac:grpSpMkLst>
            <pc:docMk/>
            <pc:sldMk cId="1451681157" sldId="283"/>
            <ac:grpSpMk id="48" creationId="{EC8E2590-5F0A-8C92-8DE4-A860A95B6E1C}"/>
          </ac:grpSpMkLst>
        </pc:grpChg>
        <pc:grpChg chg="add mod">
          <ac:chgData name="Brzus, Michal" userId="S::mbrzus@uiowa.edu::dba46872-ba84-4be5-8839-78828e31737b" providerId="AD" clId="Web-{3E1E87B1-22D4-907C-2B18-9E2B3DA93CC8}" dt="2024-05-02T19:43:25.097" v="167" actId="1076"/>
          <ac:grpSpMkLst>
            <pc:docMk/>
            <pc:sldMk cId="1451681157" sldId="283"/>
            <ac:grpSpMk id="49" creationId="{F4AA7FE5-E870-56DB-FEB6-A02F65D71651}"/>
          </ac:grpSpMkLst>
        </pc:grpChg>
        <pc:grpChg chg="add mod">
          <ac:chgData name="Brzus, Michal" userId="S::mbrzus@uiowa.edu::dba46872-ba84-4be5-8839-78828e31737b" providerId="AD" clId="Web-{3E1E87B1-22D4-907C-2B18-9E2B3DA93CC8}" dt="2024-05-02T19:43:31.879" v="168" actId="1076"/>
          <ac:grpSpMkLst>
            <pc:docMk/>
            <pc:sldMk cId="1451681157" sldId="283"/>
            <ac:grpSpMk id="57" creationId="{79A3F58B-BD52-D121-333B-3421D3635289}"/>
          </ac:grpSpMkLst>
        </pc:grpChg>
        <pc:grpChg chg="add">
          <ac:chgData name="Brzus, Michal" userId="S::mbrzus@uiowa.edu::dba46872-ba84-4be5-8839-78828e31737b" providerId="AD" clId="Web-{3E1E87B1-22D4-907C-2B18-9E2B3DA93CC8}" dt="2024-05-02T19:43:03.518" v="162"/>
          <ac:grpSpMkLst>
            <pc:docMk/>
            <pc:sldMk cId="1451681157" sldId="283"/>
            <ac:grpSpMk id="65" creationId="{C34B3425-9EB8-54CE-8825-A205955FD814}"/>
          </ac:grpSpMkLst>
        </pc:grpChg>
        <pc:grpChg chg="add">
          <ac:chgData name="Brzus, Michal" userId="S::mbrzus@uiowa.edu::dba46872-ba84-4be5-8839-78828e31737b" providerId="AD" clId="Web-{3E1E87B1-22D4-907C-2B18-9E2B3DA93CC8}" dt="2024-05-02T19:43:43.192" v="169"/>
          <ac:grpSpMkLst>
            <pc:docMk/>
            <pc:sldMk cId="1451681157" sldId="283"/>
            <ac:grpSpMk id="66" creationId="{323AEAEB-FDCC-2052-18D7-0871AD04BA9E}"/>
          </ac:grpSpMkLst>
        </pc:grpChg>
        <pc:cxnChg chg="del mod">
          <ac:chgData name="Brzus, Michal" userId="S::mbrzus@uiowa.edu::dba46872-ba84-4be5-8839-78828e31737b" providerId="AD" clId="Web-{3E1E87B1-22D4-907C-2B18-9E2B3DA93CC8}" dt="2024-05-02T19:39:16.524" v="89"/>
          <ac:cxnSpMkLst>
            <pc:docMk/>
            <pc:sldMk cId="1451681157" sldId="283"/>
            <ac:cxnSpMk id="25" creationId="{82872738-7A2E-52AE-B855-C3685139BA16}"/>
          </ac:cxnSpMkLst>
        </pc:cxnChg>
        <pc:cxnChg chg="del mod">
          <ac:chgData name="Brzus, Michal" userId="S::mbrzus@uiowa.edu::dba46872-ba84-4be5-8839-78828e31737b" providerId="AD" clId="Web-{3E1E87B1-22D4-907C-2B18-9E2B3DA93CC8}" dt="2024-05-02T19:43:48.254" v="170"/>
          <ac:cxnSpMkLst>
            <pc:docMk/>
            <pc:sldMk cId="1451681157" sldId="283"/>
            <ac:cxnSpMk id="27" creationId="{36EBAB8D-E560-F55A-37F5-05B0F1FEC47C}"/>
          </ac:cxnSpMkLst>
        </pc:cxnChg>
        <pc:cxnChg chg="add mod ord">
          <ac:chgData name="Brzus, Michal" userId="S::mbrzus@uiowa.edu::dba46872-ba84-4be5-8839-78828e31737b" providerId="AD" clId="Web-{3E1E87B1-22D4-907C-2B18-9E2B3DA93CC8}" dt="2024-05-02T19:46:35.965" v="207"/>
          <ac:cxnSpMkLst>
            <pc:docMk/>
            <pc:sldMk cId="1451681157" sldId="283"/>
            <ac:cxnSpMk id="72" creationId="{D6CF0079-F6AA-0BAE-5932-6FFE9517A018}"/>
          </ac:cxnSpMkLst>
        </pc:cxnChg>
        <pc:cxnChg chg="add mod ord">
          <ac:chgData name="Brzus, Michal" userId="S::mbrzus@uiowa.edu::dba46872-ba84-4be5-8839-78828e31737b" providerId="AD" clId="Web-{3E1E87B1-22D4-907C-2B18-9E2B3DA93CC8}" dt="2024-05-02T19:46:36.621" v="221"/>
          <ac:cxnSpMkLst>
            <pc:docMk/>
            <pc:sldMk cId="1451681157" sldId="283"/>
            <ac:cxnSpMk id="74" creationId="{BE1CA27B-527E-67E2-094E-A4AA7E2F22EA}"/>
          </ac:cxnSpMkLst>
        </pc:cxnChg>
        <pc:cxnChg chg="add mod ord">
          <ac:chgData name="Brzus, Michal" userId="S::mbrzus@uiowa.edu::dba46872-ba84-4be5-8839-78828e31737b" providerId="AD" clId="Web-{3E1E87B1-22D4-907C-2B18-9E2B3DA93CC8}" dt="2024-05-02T19:46:37.183" v="235"/>
          <ac:cxnSpMkLst>
            <pc:docMk/>
            <pc:sldMk cId="1451681157" sldId="283"/>
            <ac:cxnSpMk id="76" creationId="{8D21DF83-0D7D-2152-222D-C5457121E429}"/>
          </ac:cxnSpMkLst>
        </pc:cxnChg>
        <pc:cxnChg chg="add mod ord">
          <ac:chgData name="Brzus, Michal" userId="S::mbrzus@uiowa.edu::dba46872-ba84-4be5-8839-78828e31737b" providerId="AD" clId="Web-{3E1E87B1-22D4-907C-2B18-9E2B3DA93CC8}" dt="2024-05-02T19:47:25.076" v="252"/>
          <ac:cxnSpMkLst>
            <pc:docMk/>
            <pc:sldMk cId="1451681157" sldId="283"/>
            <ac:cxnSpMk id="77" creationId="{64632469-E3C3-222B-75C7-CFDEBDD1E41A}"/>
          </ac:cxnSpMkLst>
        </pc:cxnChg>
        <pc:cxnChg chg="add mod ord">
          <ac:chgData name="Brzus, Michal" userId="S::mbrzus@uiowa.edu::dba46872-ba84-4be5-8839-78828e31737b" providerId="AD" clId="Web-{3E1E87B1-22D4-907C-2B18-9E2B3DA93CC8}" dt="2024-05-02T19:47:25.654" v="269"/>
          <ac:cxnSpMkLst>
            <pc:docMk/>
            <pc:sldMk cId="1451681157" sldId="283"/>
            <ac:cxnSpMk id="78" creationId="{A94A327A-4059-A9F6-5FB3-CAA5B77F9B78}"/>
          </ac:cxnSpMkLst>
        </pc:cxnChg>
        <pc:cxnChg chg="add mod ord">
          <ac:chgData name="Brzus, Michal" userId="S::mbrzus@uiowa.edu::dba46872-ba84-4be5-8839-78828e31737b" providerId="AD" clId="Web-{3E1E87B1-22D4-907C-2B18-9E2B3DA93CC8}" dt="2024-05-02T19:47:26.295" v="286"/>
          <ac:cxnSpMkLst>
            <pc:docMk/>
            <pc:sldMk cId="1451681157" sldId="283"/>
            <ac:cxnSpMk id="79" creationId="{CCDBD121-71CD-5DB3-A8E8-25A7B6EEC3F8}"/>
          </ac:cxnSpMkLst>
        </pc:cxnChg>
      </pc:sldChg>
    </pc:docChg>
  </pc:docChgLst>
  <pc:docChgLst>
    <pc:chgData clId="Web-{47F2D76E-5201-3684-393D-07D03590B327}"/>
    <pc:docChg chg="modSld">
      <pc:chgData name="" userId="" providerId="" clId="Web-{47F2D76E-5201-3684-393D-07D03590B327}" dt="2024-04-29T15:13:14.550" v="3" actId="20577"/>
      <pc:docMkLst>
        <pc:docMk/>
      </pc:docMkLst>
      <pc:sldChg chg="modSp">
        <pc:chgData name="" userId="" providerId="" clId="Web-{47F2D76E-5201-3684-393D-07D03590B327}" dt="2024-04-29T15:13:14.550" v="3" actId="20577"/>
        <pc:sldMkLst>
          <pc:docMk/>
          <pc:sldMk cId="109857222" sldId="256"/>
        </pc:sldMkLst>
        <pc:spChg chg="mod">
          <ac:chgData name="" userId="" providerId="" clId="Web-{47F2D76E-5201-3684-393D-07D03590B327}" dt="2024-04-29T15:13:14.550" v="3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Powers, Audrey" userId="S::apowers4@uiowa.edu::91940f15-08ec-40e1-9d05-aa44b2c83092" providerId="AD" clId="Web-{0AA03304-1D0A-F467-5A35-BD77715F3742}"/>
    <pc:docChg chg="addSld modSld">
      <pc:chgData name="Powers, Audrey" userId="S::apowers4@uiowa.edu::91940f15-08ec-40e1-9d05-aa44b2c83092" providerId="AD" clId="Web-{0AA03304-1D0A-F467-5A35-BD77715F3742}" dt="2024-04-29T15:47:32.194" v="361" actId="20577"/>
      <pc:docMkLst>
        <pc:docMk/>
      </pc:docMkLst>
      <pc:sldChg chg="addSp modSp">
        <pc:chgData name="Powers, Audrey" userId="S::apowers4@uiowa.edu::91940f15-08ec-40e1-9d05-aa44b2c83092" providerId="AD" clId="Web-{0AA03304-1D0A-F467-5A35-BD77715F3742}" dt="2024-04-29T15:19:47.963" v="113" actId="20577"/>
        <pc:sldMkLst>
          <pc:docMk/>
          <pc:sldMk cId="3052312967" sldId="263"/>
        </pc:sldMkLst>
        <pc:spChg chg="mod">
          <ac:chgData name="Powers, Audrey" userId="S::apowers4@uiowa.edu::91940f15-08ec-40e1-9d05-aa44b2c83092" providerId="AD" clId="Web-{0AA03304-1D0A-F467-5A35-BD77715F3742}" dt="2024-04-29T15:19:47.963" v="113" actId="20577"/>
          <ac:spMkLst>
            <pc:docMk/>
            <pc:sldMk cId="3052312967" sldId="263"/>
            <ac:spMk id="3" creationId="{8233EB1B-0869-0BA8-7E43-7BBF686D57C8}"/>
          </ac:spMkLst>
        </pc:spChg>
        <pc:spChg chg="add mod">
          <ac:chgData name="Powers, Audrey" userId="S::apowers4@uiowa.edu::91940f15-08ec-40e1-9d05-aa44b2c83092" providerId="AD" clId="Web-{0AA03304-1D0A-F467-5A35-BD77715F3742}" dt="2024-04-29T15:15:26.634" v="62" actId="20577"/>
          <ac:spMkLst>
            <pc:docMk/>
            <pc:sldMk cId="3052312967" sldId="263"/>
            <ac:spMk id="4" creationId="{6E10F6DF-17EB-9389-5679-44151C290B0C}"/>
          </ac:spMkLst>
        </pc:spChg>
        <pc:spChg chg="add mod">
          <ac:chgData name="Powers, Audrey" userId="S::apowers4@uiowa.edu::91940f15-08ec-40e1-9d05-aa44b2c83092" providerId="AD" clId="Web-{0AA03304-1D0A-F467-5A35-BD77715F3742}" dt="2024-04-29T15:19:17.508" v="91" actId="1076"/>
          <ac:spMkLst>
            <pc:docMk/>
            <pc:sldMk cId="3052312967" sldId="263"/>
            <ac:spMk id="6" creationId="{727D0110-3E2A-D9A9-D65A-E44810E31903}"/>
          </ac:spMkLst>
        </pc:spChg>
        <pc:spChg chg="add mod">
          <ac:chgData name="Powers, Audrey" userId="S::apowers4@uiowa.edu::91940f15-08ec-40e1-9d05-aa44b2c83092" providerId="AD" clId="Web-{0AA03304-1D0A-F467-5A35-BD77715F3742}" dt="2024-04-29T15:19:13.508" v="90" actId="1076"/>
          <ac:spMkLst>
            <pc:docMk/>
            <pc:sldMk cId="3052312967" sldId="263"/>
            <ac:spMk id="7" creationId="{91D25BA4-6D90-E52E-B1B0-21491E516156}"/>
          </ac:spMkLst>
        </pc:spChg>
      </pc:sldChg>
      <pc:sldChg chg="modSp">
        <pc:chgData name="Powers, Audrey" userId="S::apowers4@uiowa.edu::91940f15-08ec-40e1-9d05-aa44b2c83092" providerId="AD" clId="Web-{0AA03304-1D0A-F467-5A35-BD77715F3742}" dt="2024-04-29T15:46:57.020" v="360" actId="1076"/>
        <pc:sldMkLst>
          <pc:docMk/>
          <pc:sldMk cId="213559280" sldId="267"/>
        </pc:sldMkLst>
        <pc:spChg chg="mod">
          <ac:chgData name="Powers, Audrey" userId="S::apowers4@uiowa.edu::91940f15-08ec-40e1-9d05-aa44b2c83092" providerId="AD" clId="Web-{0AA03304-1D0A-F467-5A35-BD77715F3742}" dt="2024-04-29T15:46:57.020" v="360" actId="1076"/>
          <ac:spMkLst>
            <pc:docMk/>
            <pc:sldMk cId="213559280" sldId="267"/>
            <ac:spMk id="2" creationId="{942896FF-E510-A067-0023-1EEB45FCABEC}"/>
          </ac:spMkLst>
        </pc:spChg>
      </pc:sldChg>
      <pc:sldChg chg="addSp delSp modSp add replId">
        <pc:chgData name="Powers, Audrey" userId="S::apowers4@uiowa.edu::91940f15-08ec-40e1-9d05-aa44b2c83092" providerId="AD" clId="Web-{0AA03304-1D0A-F467-5A35-BD77715F3742}" dt="2024-04-29T15:47:32.194" v="361" actId="20577"/>
        <pc:sldMkLst>
          <pc:docMk/>
          <pc:sldMk cId="3320660171" sldId="268"/>
        </pc:sldMkLst>
        <pc:spChg chg="mod">
          <ac:chgData name="Powers, Audrey" userId="S::apowers4@uiowa.edu::91940f15-08ec-40e1-9d05-aa44b2c83092" providerId="AD" clId="Web-{0AA03304-1D0A-F467-5A35-BD77715F3742}" dt="2024-04-29T15:46:51.067" v="359" actId="1076"/>
          <ac:spMkLst>
            <pc:docMk/>
            <pc:sldMk cId="3320660171" sldId="268"/>
            <ac:spMk id="2" creationId="{942896FF-E510-A067-0023-1EEB45FCABEC}"/>
          </ac:spMkLst>
        </pc:spChg>
        <pc:spChg chg="add mod">
          <ac:chgData name="Powers, Audrey" userId="S::apowers4@uiowa.edu::91940f15-08ec-40e1-9d05-aa44b2c83092" providerId="AD" clId="Web-{0AA03304-1D0A-F467-5A35-BD77715F3742}" dt="2024-04-29T15:39:06.615" v="248" actId="14100"/>
          <ac:spMkLst>
            <pc:docMk/>
            <pc:sldMk cId="3320660171" sldId="268"/>
            <ac:spMk id="3" creationId="{2D3F62EB-03F5-241A-1881-1C59D1E16E94}"/>
          </ac:spMkLst>
        </pc:spChg>
        <pc:spChg chg="mod">
          <ac:chgData name="Powers, Audrey" userId="S::apowers4@uiowa.edu::91940f15-08ec-40e1-9d05-aa44b2c83092" providerId="AD" clId="Web-{0AA03304-1D0A-F467-5A35-BD77715F3742}" dt="2024-04-29T15:45:40.250" v="334" actId="14100"/>
          <ac:spMkLst>
            <pc:docMk/>
            <pc:sldMk cId="3320660171" sldId="268"/>
            <ac:spMk id="4" creationId="{3B9C8FF9-706C-BA03-7DE2-ECD7FA494A5D}"/>
          </ac:spMkLst>
        </pc:spChg>
        <pc:spChg chg="add mod">
          <ac:chgData name="Powers, Audrey" userId="S::apowers4@uiowa.edu::91940f15-08ec-40e1-9d05-aa44b2c83092" providerId="AD" clId="Web-{0AA03304-1D0A-F467-5A35-BD77715F3742}" dt="2024-04-29T15:47:32.194" v="361" actId="20577"/>
          <ac:spMkLst>
            <pc:docMk/>
            <pc:sldMk cId="3320660171" sldId="268"/>
            <ac:spMk id="5" creationId="{F35E98BC-7F9D-80A3-470F-22780AADB938}"/>
          </ac:spMkLst>
        </pc:spChg>
        <pc:spChg chg="add mod">
          <ac:chgData name="Powers, Audrey" userId="S::apowers4@uiowa.edu::91940f15-08ec-40e1-9d05-aa44b2c83092" providerId="AD" clId="Web-{0AA03304-1D0A-F467-5A35-BD77715F3742}" dt="2024-04-29T15:41:34.953" v="286" actId="14100"/>
          <ac:spMkLst>
            <pc:docMk/>
            <pc:sldMk cId="3320660171" sldId="268"/>
            <ac:spMk id="6" creationId="{5D97AAF0-7CEE-63C9-F182-A7B5F3579525}"/>
          </ac:spMkLst>
        </pc:spChg>
        <pc:spChg chg="add mod">
          <ac:chgData name="Powers, Audrey" userId="S::apowers4@uiowa.edu::91940f15-08ec-40e1-9d05-aa44b2c83092" providerId="AD" clId="Web-{0AA03304-1D0A-F467-5A35-BD77715F3742}" dt="2024-04-29T15:42:29.956" v="298" actId="1076"/>
          <ac:spMkLst>
            <pc:docMk/>
            <pc:sldMk cId="3320660171" sldId="268"/>
            <ac:spMk id="7" creationId="{34DC6D6F-AC4F-C10E-E6B4-37A77D5B14EB}"/>
          </ac:spMkLst>
        </pc:spChg>
        <pc:spChg chg="add mod">
          <ac:chgData name="Powers, Audrey" userId="S::apowers4@uiowa.edu::91940f15-08ec-40e1-9d05-aa44b2c83092" providerId="AD" clId="Web-{0AA03304-1D0A-F467-5A35-BD77715F3742}" dt="2024-04-29T15:42:32.175" v="299" actId="1076"/>
          <ac:spMkLst>
            <pc:docMk/>
            <pc:sldMk cId="3320660171" sldId="268"/>
            <ac:spMk id="8" creationId="{A2C36792-D9C6-DC9B-2D62-1E5AE3BAC1DC}"/>
          </ac:spMkLst>
        </pc:spChg>
        <pc:spChg chg="add del mod">
          <ac:chgData name="Powers, Audrey" userId="S::apowers4@uiowa.edu::91940f15-08ec-40e1-9d05-aa44b2c83092" providerId="AD" clId="Web-{0AA03304-1D0A-F467-5A35-BD77715F3742}" dt="2024-04-29T15:41:18.827" v="282"/>
          <ac:spMkLst>
            <pc:docMk/>
            <pc:sldMk cId="3320660171" sldId="268"/>
            <ac:spMk id="9" creationId="{97932905-0D80-2126-0D39-1A870F854B67}"/>
          </ac:spMkLst>
        </pc:spChg>
        <pc:spChg chg="add del mod">
          <ac:chgData name="Powers, Audrey" userId="S::apowers4@uiowa.edu::91940f15-08ec-40e1-9d05-aa44b2c83092" providerId="AD" clId="Web-{0AA03304-1D0A-F467-5A35-BD77715F3742}" dt="2024-04-29T15:41:14.670" v="281"/>
          <ac:spMkLst>
            <pc:docMk/>
            <pc:sldMk cId="3320660171" sldId="268"/>
            <ac:spMk id="10" creationId="{DABDDD3A-9136-3845-3D41-E959105E8B3F}"/>
          </ac:spMkLst>
        </pc:spChg>
        <pc:spChg chg="add mod">
          <ac:chgData name="Powers, Audrey" userId="S::apowers4@uiowa.edu::91940f15-08ec-40e1-9d05-aa44b2c83092" providerId="AD" clId="Web-{0AA03304-1D0A-F467-5A35-BD77715F3742}" dt="2024-04-29T15:39:06.662" v="253" actId="14100"/>
          <ac:spMkLst>
            <pc:docMk/>
            <pc:sldMk cId="3320660171" sldId="268"/>
            <ac:spMk id="11" creationId="{95694162-2D74-BC59-27D8-60287D1C498F}"/>
          </ac:spMkLst>
        </pc:spChg>
        <pc:spChg chg="add del">
          <ac:chgData name="Powers, Audrey" userId="S::apowers4@uiowa.edu::91940f15-08ec-40e1-9d05-aa44b2c83092" providerId="AD" clId="Web-{0AA03304-1D0A-F467-5A35-BD77715F3742}" dt="2024-04-29T15:34:26.488" v="202"/>
          <ac:spMkLst>
            <pc:docMk/>
            <pc:sldMk cId="3320660171" sldId="268"/>
            <ac:spMk id="12" creationId="{7B16E5A7-3241-E196-C2B3-51166F611B3C}"/>
          </ac:spMkLst>
        </pc:spChg>
        <pc:spChg chg="add del mod">
          <ac:chgData name="Powers, Audrey" userId="S::apowers4@uiowa.edu::91940f15-08ec-40e1-9d05-aa44b2c83092" providerId="AD" clId="Web-{0AA03304-1D0A-F467-5A35-BD77715F3742}" dt="2024-04-29T15:34:36.067" v="207"/>
          <ac:spMkLst>
            <pc:docMk/>
            <pc:sldMk cId="3320660171" sldId="268"/>
            <ac:spMk id="13" creationId="{F3605E38-3510-7C2C-747C-E9452030C615}"/>
          </ac:spMkLst>
        </pc:spChg>
        <pc:spChg chg="add mod">
          <ac:chgData name="Powers, Audrey" userId="S::apowers4@uiowa.edu::91940f15-08ec-40e1-9d05-aa44b2c83092" providerId="AD" clId="Web-{0AA03304-1D0A-F467-5A35-BD77715F3742}" dt="2024-04-29T15:42:16.112" v="295" actId="1076"/>
          <ac:spMkLst>
            <pc:docMk/>
            <pc:sldMk cId="3320660171" sldId="268"/>
            <ac:spMk id="14" creationId="{CA134123-859E-0AD7-7E11-DA897B07D42A}"/>
          </ac:spMkLst>
        </pc:spChg>
        <pc:spChg chg="add mod">
          <ac:chgData name="Powers, Audrey" userId="S::apowers4@uiowa.edu::91940f15-08ec-40e1-9d05-aa44b2c83092" providerId="AD" clId="Web-{0AA03304-1D0A-F467-5A35-BD77715F3742}" dt="2024-04-29T15:41:59.720" v="292" actId="1076"/>
          <ac:spMkLst>
            <pc:docMk/>
            <pc:sldMk cId="3320660171" sldId="268"/>
            <ac:spMk id="15" creationId="{2EF207A3-0ACE-7F3E-09CA-2EE2C50F0F85}"/>
          </ac:spMkLst>
        </pc:spChg>
        <pc:spChg chg="add del mod">
          <ac:chgData name="Powers, Audrey" userId="S::apowers4@uiowa.edu::91940f15-08ec-40e1-9d05-aa44b2c83092" providerId="AD" clId="Web-{0AA03304-1D0A-F467-5A35-BD77715F3742}" dt="2024-04-29T15:39:27.773" v="271"/>
          <ac:spMkLst>
            <pc:docMk/>
            <pc:sldMk cId="3320660171" sldId="268"/>
            <ac:spMk id="16" creationId="{3F3C18A0-7354-7C77-7B0E-4BC87B0F42BC}"/>
          </ac:spMkLst>
        </pc:spChg>
        <pc:spChg chg="add del mod">
          <ac:chgData name="Powers, Audrey" userId="S::apowers4@uiowa.edu::91940f15-08ec-40e1-9d05-aa44b2c83092" providerId="AD" clId="Web-{0AA03304-1D0A-F467-5A35-BD77715F3742}" dt="2024-04-29T15:39:26.413" v="270"/>
          <ac:spMkLst>
            <pc:docMk/>
            <pc:sldMk cId="3320660171" sldId="268"/>
            <ac:spMk id="17" creationId="{11CC03B8-D494-4517-6864-55CB8DD4979C}"/>
          </ac:spMkLst>
        </pc:spChg>
        <pc:spChg chg="add del">
          <ac:chgData name="Powers, Audrey" userId="S::apowers4@uiowa.edu::91940f15-08ec-40e1-9d05-aa44b2c83092" providerId="AD" clId="Web-{0AA03304-1D0A-F467-5A35-BD77715F3742}" dt="2024-04-29T15:37:24.702" v="236"/>
          <ac:spMkLst>
            <pc:docMk/>
            <pc:sldMk cId="3320660171" sldId="268"/>
            <ac:spMk id="19" creationId="{709D6D93-712C-B2DB-A37C-F1BA31D46C3C}"/>
          </ac:spMkLst>
        </pc:spChg>
        <pc:spChg chg="add mod">
          <ac:chgData name="Powers, Audrey" userId="S::apowers4@uiowa.edu::91940f15-08ec-40e1-9d05-aa44b2c83092" providerId="AD" clId="Web-{0AA03304-1D0A-F467-5A35-BD77715F3742}" dt="2024-04-29T15:45:35.171" v="333" actId="1076"/>
          <ac:spMkLst>
            <pc:docMk/>
            <pc:sldMk cId="3320660171" sldId="268"/>
            <ac:spMk id="23" creationId="{D11D6521-4E74-4B72-3732-5CAA5D9D2D34}"/>
          </ac:spMkLst>
        </pc:spChg>
        <pc:spChg chg="add mod">
          <ac:chgData name="Powers, Audrey" userId="S::apowers4@uiowa.edu::91940f15-08ec-40e1-9d05-aa44b2c83092" providerId="AD" clId="Web-{0AA03304-1D0A-F467-5A35-BD77715F3742}" dt="2024-04-29T15:43:15.506" v="309" actId="1076"/>
          <ac:spMkLst>
            <pc:docMk/>
            <pc:sldMk cId="3320660171" sldId="268"/>
            <ac:spMk id="25" creationId="{0B91F78C-85AA-D639-04AE-C24C8640479C}"/>
          </ac:spMkLst>
        </pc:spChg>
        <pc:spChg chg="add mod">
          <ac:chgData name="Powers, Audrey" userId="S::apowers4@uiowa.edu::91940f15-08ec-40e1-9d05-aa44b2c83092" providerId="AD" clId="Web-{0AA03304-1D0A-F467-5A35-BD77715F3742}" dt="2024-04-29T15:44:41.293" v="314"/>
          <ac:spMkLst>
            <pc:docMk/>
            <pc:sldMk cId="3320660171" sldId="268"/>
            <ac:spMk id="27" creationId="{ADF25BE6-B84C-6B20-B899-331AF950961A}"/>
          </ac:spMkLst>
        </pc:spChg>
        <pc:spChg chg="add mod">
          <ac:chgData name="Powers, Audrey" userId="S::apowers4@uiowa.edu::91940f15-08ec-40e1-9d05-aa44b2c83092" providerId="AD" clId="Web-{0AA03304-1D0A-F467-5A35-BD77715F3742}" dt="2024-04-29T15:45:46.688" v="335" actId="1076"/>
          <ac:spMkLst>
            <pc:docMk/>
            <pc:sldMk cId="3320660171" sldId="268"/>
            <ac:spMk id="28" creationId="{BC02B1C9-41B1-40EC-D1DF-E4BA5348FEB1}"/>
          </ac:spMkLst>
        </pc:spChg>
        <pc:cxnChg chg="add del mod">
          <ac:chgData name="Powers, Audrey" userId="S::apowers4@uiowa.edu::91940f15-08ec-40e1-9d05-aa44b2c83092" providerId="AD" clId="Web-{0AA03304-1D0A-F467-5A35-BD77715F3742}" dt="2024-04-29T15:37:07.029" v="234"/>
          <ac:cxnSpMkLst>
            <pc:docMk/>
            <pc:sldMk cId="3320660171" sldId="268"/>
            <ac:cxnSpMk id="18" creationId="{33428C6A-1ACC-101C-218D-1CACC65AC2F1}"/>
          </ac:cxnSpMkLst>
        </pc:cxnChg>
        <pc:cxnChg chg="add del mod">
          <ac:chgData name="Powers, Audrey" userId="S::apowers4@uiowa.edu::91940f15-08ec-40e1-9d05-aa44b2c83092" providerId="AD" clId="Web-{0AA03304-1D0A-F467-5A35-BD77715F3742}" dt="2024-04-29T15:39:18.428" v="266"/>
          <ac:cxnSpMkLst>
            <pc:docMk/>
            <pc:sldMk cId="3320660171" sldId="268"/>
            <ac:cxnSpMk id="20" creationId="{2A7D1BDD-C7A1-811D-0C16-75436EC907D3}"/>
          </ac:cxnSpMkLst>
        </pc:cxnChg>
        <pc:cxnChg chg="add del mod">
          <ac:chgData name="Powers, Audrey" userId="S::apowers4@uiowa.edu::91940f15-08ec-40e1-9d05-aa44b2c83092" providerId="AD" clId="Web-{0AA03304-1D0A-F467-5A35-BD77715F3742}" dt="2024-04-29T15:39:13.194" v="263"/>
          <ac:cxnSpMkLst>
            <pc:docMk/>
            <pc:sldMk cId="3320660171" sldId="268"/>
            <ac:cxnSpMk id="21" creationId="{743D9F88-87CA-1818-5A58-D8DEDDAC0E35}"/>
          </ac:cxnSpMkLst>
        </pc:cxnChg>
        <pc:cxnChg chg="add del">
          <ac:chgData name="Powers, Audrey" userId="S::apowers4@uiowa.edu::91940f15-08ec-40e1-9d05-aa44b2c83092" providerId="AD" clId="Web-{0AA03304-1D0A-F467-5A35-BD77715F3742}" dt="2024-04-29T15:42:50.645" v="302"/>
          <ac:cxnSpMkLst>
            <pc:docMk/>
            <pc:sldMk cId="3320660171" sldId="268"/>
            <ac:cxnSpMk id="24" creationId="{F577A93E-A36A-110D-9AA8-BB94B82B98CD}"/>
          </ac:cxnSpMkLst>
        </pc:cxnChg>
        <pc:cxnChg chg="add del">
          <ac:chgData name="Powers, Audrey" userId="S::apowers4@uiowa.edu::91940f15-08ec-40e1-9d05-aa44b2c83092" providerId="AD" clId="Web-{0AA03304-1D0A-F467-5A35-BD77715F3742}" dt="2024-04-29T15:44:08.541" v="311"/>
          <ac:cxnSpMkLst>
            <pc:docMk/>
            <pc:sldMk cId="3320660171" sldId="268"/>
            <ac:cxnSpMk id="26" creationId="{0657D05D-C838-5020-FF36-280EEE452B77}"/>
          </ac:cxnSpMkLst>
        </pc:cxnChg>
      </pc:sldChg>
    </pc:docChg>
  </pc:docChgLst>
  <pc:docChgLst>
    <pc:chgData name="Johnson, Ivan E" userId="S::iejohnson@uiowa.edu::e5289721-07eb-409b-84f6-d834a89557cf" providerId="AD" clId="Web-{86DAA88B-5309-AC87-FC57-DB3923D7872F}"/>
    <pc:docChg chg="addSld delSld modSld sldOrd">
      <pc:chgData name="Johnson, Ivan E" userId="S::iejohnson@uiowa.edu::e5289721-07eb-409b-84f6-d834a89557cf" providerId="AD" clId="Web-{86DAA88B-5309-AC87-FC57-DB3923D7872F}" dt="2024-04-29T16:23:09.231" v="792"/>
      <pc:docMkLst>
        <pc:docMk/>
      </pc:docMkLst>
      <pc:sldChg chg="ord">
        <pc:chgData name="Johnson, Ivan E" userId="S::iejohnson@uiowa.edu::e5289721-07eb-409b-84f6-d834a89557cf" providerId="AD" clId="Web-{86DAA88B-5309-AC87-FC57-DB3923D7872F}" dt="2024-04-29T16:16:04.644" v="737"/>
        <pc:sldMkLst>
          <pc:docMk/>
          <pc:sldMk cId="128564831" sldId="259"/>
        </pc:sldMkLst>
      </pc:sldChg>
      <pc:sldChg chg="addSp delSp modSp">
        <pc:chgData name="Johnson, Ivan E" userId="S::iejohnson@uiowa.edu::e5289721-07eb-409b-84f6-d834a89557cf" providerId="AD" clId="Web-{86DAA88B-5309-AC87-FC57-DB3923D7872F}" dt="2024-04-29T16:23:09.231" v="792"/>
        <pc:sldMkLst>
          <pc:docMk/>
          <pc:sldMk cId="1988223294" sldId="260"/>
        </pc:sldMkLst>
        <pc:spChg chg="mod">
          <ac:chgData name="Johnson, Ivan E" userId="S::iejohnson@uiowa.edu::e5289721-07eb-409b-84f6-d834a89557cf" providerId="AD" clId="Web-{86DAA88B-5309-AC87-FC57-DB3923D7872F}" dt="2024-04-29T15:13:36.692" v="59" actId="1076"/>
          <ac:spMkLst>
            <pc:docMk/>
            <pc:sldMk cId="1988223294" sldId="260"/>
            <ac:spMk id="2" creationId="{6E66B76A-F311-0695-8353-D26BE5213AF2}"/>
          </ac:spMkLst>
        </pc:spChg>
        <pc:spChg chg="add mod">
          <ac:chgData name="Johnson, Ivan E" userId="S::iejohnson@uiowa.edu::e5289721-07eb-409b-84f6-d834a89557cf" providerId="AD" clId="Web-{86DAA88B-5309-AC87-FC57-DB3923D7872F}" dt="2024-04-29T15:13:42.942" v="60" actId="1076"/>
          <ac:spMkLst>
            <pc:docMk/>
            <pc:sldMk cId="1988223294" sldId="260"/>
            <ac:spMk id="3" creationId="{FC00A3FD-A1BD-98D3-F07A-8103193C89E7}"/>
          </ac:spMkLst>
        </pc:spChg>
        <pc:spChg chg="add mod">
          <ac:chgData name="Johnson, Ivan E" userId="S::iejohnson@uiowa.edu::e5289721-07eb-409b-84f6-d834a89557cf" providerId="AD" clId="Web-{86DAA88B-5309-AC87-FC57-DB3923D7872F}" dt="2024-04-29T15:13:45.598" v="62" actId="1076"/>
          <ac:spMkLst>
            <pc:docMk/>
            <pc:sldMk cId="1988223294" sldId="260"/>
            <ac:spMk id="4" creationId="{863C5A43-CCF1-722F-219F-91B0DCEF720A}"/>
          </ac:spMkLst>
        </pc:spChg>
        <pc:spChg chg="del">
          <ac:chgData name="Johnson, Ivan E" userId="S::iejohnson@uiowa.edu::e5289721-07eb-409b-84f6-d834a89557cf" providerId="AD" clId="Web-{86DAA88B-5309-AC87-FC57-DB3923D7872F}" dt="2024-04-29T15:11:05.720" v="26"/>
          <ac:spMkLst>
            <pc:docMk/>
            <pc:sldMk cId="1988223294" sldId="260"/>
            <ac:spMk id="5" creationId="{EEFB9BB8-4E60-F101-77AE-BDDA51B4FC73}"/>
          </ac:spMkLst>
        </pc:spChg>
        <pc:spChg chg="add mod">
          <ac:chgData name="Johnson, Ivan E" userId="S::iejohnson@uiowa.edu::e5289721-07eb-409b-84f6-d834a89557cf" providerId="AD" clId="Web-{86DAA88B-5309-AC87-FC57-DB3923D7872F}" dt="2024-04-29T15:27:09.068" v="114" actId="14100"/>
          <ac:spMkLst>
            <pc:docMk/>
            <pc:sldMk cId="1988223294" sldId="260"/>
            <ac:spMk id="6" creationId="{CB6132DF-0989-4E5A-EA6F-FD0612CD68CD}"/>
          </ac:spMkLst>
        </pc:spChg>
        <pc:spChg chg="add mod">
          <ac:chgData name="Johnson, Ivan E" userId="S::iejohnson@uiowa.edu::e5289721-07eb-409b-84f6-d834a89557cf" providerId="AD" clId="Web-{86DAA88B-5309-AC87-FC57-DB3923D7872F}" dt="2024-04-29T15:28:09.960" v="141" actId="1076"/>
          <ac:spMkLst>
            <pc:docMk/>
            <pc:sldMk cId="1988223294" sldId="260"/>
            <ac:spMk id="7" creationId="{727D3D4D-BE36-2DA9-8F65-ADA0EDDAFFFB}"/>
          </ac:spMkLst>
        </pc:spChg>
        <pc:spChg chg="add mod">
          <ac:chgData name="Johnson, Ivan E" userId="S::iejohnson@uiowa.edu::e5289721-07eb-409b-84f6-d834a89557cf" providerId="AD" clId="Web-{86DAA88B-5309-AC87-FC57-DB3923D7872F}" dt="2024-04-29T16:23:05.419" v="790"/>
          <ac:spMkLst>
            <pc:docMk/>
            <pc:sldMk cId="1988223294" sldId="260"/>
            <ac:spMk id="8" creationId="{C60F1198-3020-2D31-10F2-D4A18CD386F8}"/>
          </ac:spMkLst>
        </pc:spChg>
        <pc:spChg chg="add del">
          <ac:chgData name="Johnson, Ivan E" userId="S::iejohnson@uiowa.edu::e5289721-07eb-409b-84f6-d834a89557cf" providerId="AD" clId="Web-{86DAA88B-5309-AC87-FC57-DB3923D7872F}" dt="2024-04-29T15:14:36.630" v="77"/>
          <ac:spMkLst>
            <pc:docMk/>
            <pc:sldMk cId="1988223294" sldId="260"/>
            <ac:spMk id="9" creationId="{BEF8E935-E644-9D7A-8CC0-78792934D8C4}"/>
          </ac:spMkLst>
        </pc:spChg>
        <pc:spChg chg="add mod">
          <ac:chgData name="Johnson, Ivan E" userId="S::iejohnson@uiowa.edu::e5289721-07eb-409b-84f6-d834a89557cf" providerId="AD" clId="Web-{86DAA88B-5309-AC87-FC57-DB3923D7872F}" dt="2024-04-29T16:23:09.231" v="792"/>
          <ac:spMkLst>
            <pc:docMk/>
            <pc:sldMk cId="1988223294" sldId="260"/>
            <ac:spMk id="10" creationId="{66592395-DAC5-8F84-EF60-9B7C3308BCBA}"/>
          </ac:spMkLst>
        </pc:spChg>
        <pc:spChg chg="add mod">
          <ac:chgData name="Johnson, Ivan E" userId="S::iejohnson@uiowa.edu::e5289721-07eb-409b-84f6-d834a89557cf" providerId="AD" clId="Web-{86DAA88B-5309-AC87-FC57-DB3923D7872F}" dt="2024-04-29T15:27:58.538" v="138" actId="14100"/>
          <ac:spMkLst>
            <pc:docMk/>
            <pc:sldMk cId="1988223294" sldId="260"/>
            <ac:spMk id="12" creationId="{67D3EB54-F5E8-82F6-7901-FA98E6124838}"/>
          </ac:spMkLst>
        </pc:spChg>
        <pc:spChg chg="add del mod">
          <ac:chgData name="Johnson, Ivan E" userId="S::iejohnson@uiowa.edu::e5289721-07eb-409b-84f6-d834a89557cf" providerId="AD" clId="Web-{86DAA88B-5309-AC87-FC57-DB3923D7872F}" dt="2024-04-29T15:27:36.318" v="129"/>
          <ac:spMkLst>
            <pc:docMk/>
            <pc:sldMk cId="1988223294" sldId="260"/>
            <ac:spMk id="13" creationId="{DA3A76C8-6782-0303-663C-B813A628900B}"/>
          </ac:spMkLst>
        </pc:spChg>
        <pc:spChg chg="add mod">
          <ac:chgData name="Johnson, Ivan E" userId="S::iejohnson@uiowa.edu::e5289721-07eb-409b-84f6-d834a89557cf" providerId="AD" clId="Web-{86DAA88B-5309-AC87-FC57-DB3923D7872F}" dt="2024-04-29T15:27:27.600" v="127" actId="20577"/>
          <ac:spMkLst>
            <pc:docMk/>
            <pc:sldMk cId="1988223294" sldId="260"/>
            <ac:spMk id="14" creationId="{3B8C48F9-073B-888D-C65F-840EE9D7797C}"/>
          </ac:spMkLst>
        </pc:spChg>
        <pc:spChg chg="add del mod">
          <ac:chgData name="Johnson, Ivan E" userId="S::iejohnson@uiowa.edu::e5289721-07eb-409b-84f6-d834a89557cf" providerId="AD" clId="Web-{86DAA88B-5309-AC87-FC57-DB3923D7872F}" dt="2024-04-29T15:27:42.490" v="132"/>
          <ac:spMkLst>
            <pc:docMk/>
            <pc:sldMk cId="1988223294" sldId="260"/>
            <ac:spMk id="16" creationId="{67D3EB54-F5E8-82F6-7901-FA98E6124838}"/>
          </ac:spMkLst>
        </pc:spChg>
        <pc:spChg chg="mod">
          <ac:chgData name="Johnson, Ivan E" userId="S::iejohnson@uiowa.edu::e5289721-07eb-409b-84f6-d834a89557cf" providerId="AD" clId="Web-{86DAA88B-5309-AC87-FC57-DB3923D7872F}" dt="2024-04-29T15:28:03.178" v="140" actId="20577"/>
          <ac:spMkLst>
            <pc:docMk/>
            <pc:sldMk cId="1988223294" sldId="260"/>
            <ac:spMk id="19" creationId="{E44DA0CE-1C2D-C0D6-C5DA-3A7CD77C0111}"/>
          </ac:spMkLst>
        </pc:spChg>
        <pc:spChg chg="add del mod">
          <ac:chgData name="Johnson, Ivan E" userId="S::iejohnson@uiowa.edu::e5289721-07eb-409b-84f6-d834a89557cf" providerId="AD" clId="Web-{86DAA88B-5309-AC87-FC57-DB3923D7872F}" dt="2024-04-29T15:29:57.712" v="156"/>
          <ac:spMkLst>
            <pc:docMk/>
            <pc:sldMk cId="1988223294" sldId="260"/>
            <ac:spMk id="20" creationId="{F61A881A-3AC4-70E1-D025-9A14760710F0}"/>
          </ac:spMkLst>
        </pc:spChg>
        <pc:spChg chg="add mod topLvl">
          <ac:chgData name="Johnson, Ivan E" userId="S::iejohnson@uiowa.edu::e5289721-07eb-409b-84f6-d834a89557cf" providerId="AD" clId="Web-{86DAA88B-5309-AC87-FC57-DB3923D7872F}" dt="2024-04-29T15:35:18.047" v="271" actId="1076"/>
          <ac:spMkLst>
            <pc:docMk/>
            <pc:sldMk cId="1988223294" sldId="260"/>
            <ac:spMk id="21" creationId="{0FD15114-DD1B-7947-A9AF-DC7760CE6C32}"/>
          </ac:spMkLst>
        </pc:spChg>
        <pc:spChg chg="add del mod">
          <ac:chgData name="Johnson, Ivan E" userId="S::iejohnson@uiowa.edu::e5289721-07eb-409b-84f6-d834a89557cf" providerId="AD" clId="Web-{86DAA88B-5309-AC87-FC57-DB3923D7872F}" dt="2024-04-29T15:30:43.885" v="176"/>
          <ac:spMkLst>
            <pc:docMk/>
            <pc:sldMk cId="1988223294" sldId="260"/>
            <ac:spMk id="22" creationId="{39DD68A8-3776-6B62-969C-03D9ADA6810C}"/>
          </ac:spMkLst>
        </pc:spChg>
        <pc:spChg chg="add mod">
          <ac:chgData name="Johnson, Ivan E" userId="S::iejohnson@uiowa.edu::e5289721-07eb-409b-84f6-d834a89557cf" providerId="AD" clId="Web-{86DAA88B-5309-AC87-FC57-DB3923D7872F}" dt="2024-04-29T15:30:54.198" v="181" actId="20577"/>
          <ac:spMkLst>
            <pc:docMk/>
            <pc:sldMk cId="1988223294" sldId="260"/>
            <ac:spMk id="23" creationId="{E001E931-08EE-A2B7-52D6-D99F3AE3B896}"/>
          </ac:spMkLst>
        </pc:spChg>
        <pc:spChg chg="add del">
          <ac:chgData name="Johnson, Ivan E" userId="S::iejohnson@uiowa.edu::e5289721-07eb-409b-84f6-d834a89557cf" providerId="AD" clId="Web-{86DAA88B-5309-AC87-FC57-DB3923D7872F}" dt="2024-04-29T15:31:07.260" v="186"/>
          <ac:spMkLst>
            <pc:docMk/>
            <pc:sldMk cId="1988223294" sldId="260"/>
            <ac:spMk id="24" creationId="{04385F8A-85EF-9A87-BED8-E98FE3634296}"/>
          </ac:spMkLst>
        </pc:spChg>
        <pc:spChg chg="add mod ord">
          <ac:chgData name="Johnson, Ivan E" userId="S::iejohnson@uiowa.edu::e5289721-07eb-409b-84f6-d834a89557cf" providerId="AD" clId="Web-{86DAA88B-5309-AC87-FC57-DB3923D7872F}" dt="2024-04-29T15:35:22.969" v="272" actId="1076"/>
          <ac:spMkLst>
            <pc:docMk/>
            <pc:sldMk cId="1988223294" sldId="260"/>
            <ac:spMk id="25" creationId="{BCF0E502-8EED-9EA1-A959-0877C435445B}"/>
          </ac:spMkLst>
        </pc:spChg>
        <pc:spChg chg="add mod">
          <ac:chgData name="Johnson, Ivan E" userId="S::iejohnson@uiowa.edu::e5289721-07eb-409b-84f6-d834a89557cf" providerId="AD" clId="Web-{86DAA88B-5309-AC87-FC57-DB3923D7872F}" dt="2024-04-29T15:31:28.151" v="199" actId="20577"/>
          <ac:spMkLst>
            <pc:docMk/>
            <pc:sldMk cId="1988223294" sldId="260"/>
            <ac:spMk id="26" creationId="{92D84B9D-8FAF-97E0-AE16-438FAA90927D}"/>
          </ac:spMkLst>
        </pc:spChg>
        <pc:spChg chg="add mod">
          <ac:chgData name="Johnson, Ivan E" userId="S::iejohnson@uiowa.edu::e5289721-07eb-409b-84f6-d834a89557cf" providerId="AD" clId="Web-{86DAA88B-5309-AC87-FC57-DB3923D7872F}" dt="2024-04-29T15:34:20.452" v="256" actId="1076"/>
          <ac:spMkLst>
            <pc:docMk/>
            <pc:sldMk cId="1988223294" sldId="260"/>
            <ac:spMk id="27" creationId="{08EBA4AD-C3CA-7C30-8B4C-DBD649CE4DD7}"/>
          </ac:spMkLst>
        </pc:spChg>
        <pc:spChg chg="add mod topLvl">
          <ac:chgData name="Johnson, Ivan E" userId="S::iejohnson@uiowa.edu::e5289721-07eb-409b-84f6-d834a89557cf" providerId="AD" clId="Web-{86DAA88B-5309-AC87-FC57-DB3923D7872F}" dt="2024-04-29T15:35:32.360" v="273" actId="1076"/>
          <ac:spMkLst>
            <pc:docMk/>
            <pc:sldMk cId="1988223294" sldId="260"/>
            <ac:spMk id="28" creationId="{935E11EF-32B0-5FEE-B6DD-5C1A124414CE}"/>
          </ac:spMkLst>
        </pc:spChg>
        <pc:spChg chg="add mod">
          <ac:chgData name="Johnson, Ivan E" userId="S::iejohnson@uiowa.edu::e5289721-07eb-409b-84f6-d834a89557cf" providerId="AD" clId="Web-{86DAA88B-5309-AC87-FC57-DB3923D7872F}" dt="2024-04-29T15:33:12.138" v="219" actId="20577"/>
          <ac:spMkLst>
            <pc:docMk/>
            <pc:sldMk cId="1988223294" sldId="260"/>
            <ac:spMk id="29" creationId="{99E94DEB-2EE6-2B81-DE64-51B13991253F}"/>
          </ac:spMkLst>
        </pc:spChg>
        <pc:spChg chg="add mod topLvl">
          <ac:chgData name="Johnson, Ivan E" userId="S::iejohnson@uiowa.edu::e5289721-07eb-409b-84f6-d834a89557cf" providerId="AD" clId="Web-{86DAA88B-5309-AC87-FC57-DB3923D7872F}" dt="2024-04-29T15:35:37.719" v="275" actId="1076"/>
          <ac:spMkLst>
            <pc:docMk/>
            <pc:sldMk cId="1988223294" sldId="260"/>
            <ac:spMk id="30" creationId="{E0818F62-1AE6-3682-91B0-AD7575A62DEE}"/>
          </ac:spMkLst>
        </pc:spChg>
        <pc:spChg chg="add del">
          <ac:chgData name="Johnson, Ivan E" userId="S::iejohnson@uiowa.edu::e5289721-07eb-409b-84f6-d834a89557cf" providerId="AD" clId="Web-{86DAA88B-5309-AC87-FC57-DB3923D7872F}" dt="2024-04-29T15:34:39.483" v="259"/>
          <ac:spMkLst>
            <pc:docMk/>
            <pc:sldMk cId="1988223294" sldId="260"/>
            <ac:spMk id="31" creationId="{AE1E3EBD-C746-712D-03E8-F4BF621A68E2}"/>
          </ac:spMkLst>
        </pc:spChg>
        <pc:spChg chg="add del">
          <ac:chgData name="Johnson, Ivan E" userId="S::iejohnson@uiowa.edu::e5289721-07eb-409b-84f6-d834a89557cf" providerId="AD" clId="Web-{86DAA88B-5309-AC87-FC57-DB3923D7872F}" dt="2024-04-29T15:35:53.688" v="278"/>
          <ac:spMkLst>
            <pc:docMk/>
            <pc:sldMk cId="1988223294" sldId="260"/>
            <ac:spMk id="34" creationId="{0FD15114-DD1B-7947-A9AF-DC7760CE6C32}"/>
          </ac:spMkLst>
        </pc:spChg>
        <pc:spChg chg="mod">
          <ac:chgData name="Johnson, Ivan E" userId="S::iejohnson@uiowa.edu::e5289721-07eb-409b-84f6-d834a89557cf" providerId="AD" clId="Web-{86DAA88B-5309-AC87-FC57-DB3923D7872F}" dt="2024-04-29T16:18:06.741" v="778" actId="14100"/>
          <ac:spMkLst>
            <pc:docMk/>
            <pc:sldMk cId="1988223294" sldId="260"/>
            <ac:spMk id="37" creationId="{BCCB9F0F-D30A-02C5-6F6F-7FB76FBDDFCA}"/>
          </ac:spMkLst>
        </pc:spChg>
        <pc:spChg chg="mod">
          <ac:chgData name="Johnson, Ivan E" userId="S::iejohnson@uiowa.edu::e5289721-07eb-409b-84f6-d834a89557cf" providerId="AD" clId="Web-{86DAA88B-5309-AC87-FC57-DB3923D7872F}" dt="2024-04-29T15:47:11.718" v="422" actId="20577"/>
          <ac:spMkLst>
            <pc:docMk/>
            <pc:sldMk cId="1988223294" sldId="260"/>
            <ac:spMk id="38" creationId="{28614B13-8343-E67F-B17C-3E5D3CB748C0}"/>
          </ac:spMkLst>
        </pc:spChg>
        <pc:spChg chg="add del mod">
          <ac:chgData name="Johnson, Ivan E" userId="S::iejohnson@uiowa.edu::e5289721-07eb-409b-84f6-d834a89557cf" providerId="AD" clId="Web-{86DAA88B-5309-AC87-FC57-DB3923D7872F}" dt="2024-04-29T15:40:02.553" v="352" actId="1076"/>
          <ac:spMkLst>
            <pc:docMk/>
            <pc:sldMk cId="1988223294" sldId="260"/>
            <ac:spMk id="39" creationId="{DD013E7A-94CF-6C69-3EF1-C8175035244A}"/>
          </ac:spMkLst>
        </pc:spChg>
        <pc:spChg chg="add del">
          <ac:chgData name="Johnson, Ivan E" userId="S::iejohnson@uiowa.edu::e5289721-07eb-409b-84f6-d834a89557cf" providerId="AD" clId="Web-{86DAA88B-5309-AC87-FC57-DB3923D7872F}" dt="2024-04-29T15:36:05.032" v="282"/>
          <ac:spMkLst>
            <pc:docMk/>
            <pc:sldMk cId="1988223294" sldId="260"/>
            <ac:spMk id="40" creationId="{F427B217-5230-24AE-3719-14E4E502A5A7}"/>
          </ac:spMkLst>
        </pc:spChg>
        <pc:spChg chg="del mod">
          <ac:chgData name="Johnson, Ivan E" userId="S::iejohnson@uiowa.edu::e5289721-07eb-409b-84f6-d834a89557cf" providerId="AD" clId="Web-{86DAA88B-5309-AC87-FC57-DB3923D7872F}" dt="2024-04-29T16:17:46.303" v="769"/>
          <ac:spMkLst>
            <pc:docMk/>
            <pc:sldMk cId="1988223294" sldId="260"/>
            <ac:spMk id="43" creationId="{4A94509B-D5A6-45D6-2EA1-88350F62D551}"/>
          </ac:spMkLst>
        </pc:spChg>
        <pc:spChg chg="mod">
          <ac:chgData name="Johnson, Ivan E" userId="S::iejohnson@uiowa.edu::e5289721-07eb-409b-84f6-d834a89557cf" providerId="AD" clId="Web-{86DAA88B-5309-AC87-FC57-DB3923D7872F}" dt="2024-04-29T16:17:28.755" v="767" actId="20577"/>
          <ac:spMkLst>
            <pc:docMk/>
            <pc:sldMk cId="1988223294" sldId="260"/>
            <ac:spMk id="44" creationId="{AB683FAE-F2F5-266E-FBDF-88AE2D4D1468}"/>
          </ac:spMkLst>
        </pc:spChg>
        <pc:spChg chg="mod">
          <ac:chgData name="Johnson, Ivan E" userId="S::iejohnson@uiowa.edu::e5289721-07eb-409b-84f6-d834a89557cf" providerId="AD" clId="Web-{86DAA88B-5309-AC87-FC57-DB3923D7872F}" dt="2024-04-29T16:17:51.522" v="771" actId="1076"/>
          <ac:spMkLst>
            <pc:docMk/>
            <pc:sldMk cId="1988223294" sldId="260"/>
            <ac:spMk id="45" creationId="{EDCB3288-8487-BC51-E775-35F0CD7F4429}"/>
          </ac:spMkLst>
        </pc:spChg>
        <pc:spChg chg="add del mod topLvl">
          <ac:chgData name="Johnson, Ivan E" userId="S::iejohnson@uiowa.edu::e5289721-07eb-409b-84f6-d834a89557cf" providerId="AD" clId="Web-{86DAA88B-5309-AC87-FC57-DB3923D7872F}" dt="2024-04-29T15:41:55.946" v="393"/>
          <ac:spMkLst>
            <pc:docMk/>
            <pc:sldMk cId="1988223294" sldId="260"/>
            <ac:spMk id="46" creationId="{030B291F-7347-3712-6A20-B710515867B8}"/>
          </ac:spMkLst>
        </pc:spChg>
        <pc:spChg chg="add del mod topLvl">
          <ac:chgData name="Johnson, Ivan E" userId="S::iejohnson@uiowa.edu::e5289721-07eb-409b-84f6-d834a89557cf" providerId="AD" clId="Web-{86DAA88B-5309-AC87-FC57-DB3923D7872F}" dt="2024-04-29T15:41:38.789" v="390"/>
          <ac:spMkLst>
            <pc:docMk/>
            <pc:sldMk cId="1988223294" sldId="260"/>
            <ac:spMk id="47" creationId="{AE07F03E-F128-FFFB-1E89-B7F018D13BBB}"/>
          </ac:spMkLst>
        </pc:spChg>
        <pc:spChg chg="add del">
          <ac:chgData name="Johnson, Ivan E" userId="S::iejohnson@uiowa.edu::e5289721-07eb-409b-84f6-d834a89557cf" providerId="AD" clId="Web-{86DAA88B-5309-AC87-FC57-DB3923D7872F}" dt="2024-04-29T15:39:43.724" v="347"/>
          <ac:spMkLst>
            <pc:docMk/>
            <pc:sldMk cId="1988223294" sldId="260"/>
            <ac:spMk id="48" creationId="{720C9791-731F-7ED2-908F-13A0ED4A3ABB}"/>
          </ac:spMkLst>
        </pc:spChg>
        <pc:spChg chg="add mod">
          <ac:chgData name="Johnson, Ivan E" userId="S::iejohnson@uiowa.edu::e5289721-07eb-409b-84f6-d834a89557cf" providerId="AD" clId="Web-{86DAA88B-5309-AC87-FC57-DB3923D7872F}" dt="2024-04-29T15:39:53.006" v="349" actId="1076"/>
          <ac:spMkLst>
            <pc:docMk/>
            <pc:sldMk cId="1988223294" sldId="260"/>
            <ac:spMk id="50" creationId="{A12F80B6-B9A5-8B5B-C99C-2BB801A2F47B}"/>
          </ac:spMkLst>
        </pc:spChg>
        <pc:spChg chg="add del mod">
          <ac:chgData name="Johnson, Ivan E" userId="S::iejohnson@uiowa.edu::e5289721-07eb-409b-84f6-d834a89557cf" providerId="AD" clId="Web-{86DAA88B-5309-AC87-FC57-DB3923D7872F}" dt="2024-04-29T16:17:01.255" v="754"/>
          <ac:spMkLst>
            <pc:docMk/>
            <pc:sldMk cId="1988223294" sldId="260"/>
            <ac:spMk id="52" creationId="{60AF5338-5FD8-53FD-6FC2-CB0CC697ED43}"/>
          </ac:spMkLst>
        </pc:spChg>
        <pc:spChg chg="add mod">
          <ac:chgData name="Johnson, Ivan E" userId="S::iejohnson@uiowa.edu::e5289721-07eb-409b-84f6-d834a89557cf" providerId="AD" clId="Web-{86DAA88B-5309-AC87-FC57-DB3923D7872F}" dt="2024-04-29T15:45:04.028" v="417" actId="1076"/>
          <ac:spMkLst>
            <pc:docMk/>
            <pc:sldMk cId="1988223294" sldId="260"/>
            <ac:spMk id="54" creationId="{97CC3206-D62E-D7F5-1976-8A29A5290768}"/>
          </ac:spMkLst>
        </pc:spChg>
        <pc:spChg chg="add mod ord">
          <ac:chgData name="Johnson, Ivan E" userId="S::iejohnson@uiowa.edu::e5289721-07eb-409b-84f6-d834a89557cf" providerId="AD" clId="Web-{86DAA88B-5309-AC87-FC57-DB3923D7872F}" dt="2024-04-29T15:46:14.779" v="418"/>
          <ac:spMkLst>
            <pc:docMk/>
            <pc:sldMk cId="1988223294" sldId="260"/>
            <ac:spMk id="55" creationId="{8BE4D502-5748-9FF9-CB50-A73332C3EAA3}"/>
          </ac:spMkLst>
        </pc:spChg>
        <pc:spChg chg="add mod">
          <ac:chgData name="Johnson, Ivan E" userId="S::iejohnson@uiowa.edu::e5289721-07eb-409b-84f6-d834a89557cf" providerId="AD" clId="Web-{86DAA88B-5309-AC87-FC57-DB3923D7872F}" dt="2024-04-29T16:17:49.350" v="770" actId="1076"/>
          <ac:spMkLst>
            <pc:docMk/>
            <pc:sldMk cId="1988223294" sldId="260"/>
            <ac:spMk id="57" creationId="{BB823D6A-AD51-F607-2C04-96D4575C9C6D}"/>
          </ac:spMkLst>
        </pc:spChg>
        <pc:grpChg chg="add mod">
          <ac:chgData name="Johnson, Ivan E" userId="S::iejohnson@uiowa.edu::e5289721-07eb-409b-84f6-d834a89557cf" providerId="AD" clId="Web-{86DAA88B-5309-AC87-FC57-DB3923D7872F}" dt="2024-04-29T15:28:47.414" v="149" actId="1076"/>
          <ac:grpSpMkLst>
            <pc:docMk/>
            <pc:sldMk cId="1988223294" sldId="260"/>
            <ac:grpSpMk id="11" creationId="{A494E034-F849-8A42-64C3-BF89CA79C732}"/>
          </ac:grpSpMkLst>
        </pc:grpChg>
        <pc:grpChg chg="add mod">
          <ac:chgData name="Johnson, Ivan E" userId="S::iejohnson@uiowa.edu::e5289721-07eb-409b-84f6-d834a89557cf" providerId="AD" clId="Web-{86DAA88B-5309-AC87-FC57-DB3923D7872F}" dt="2024-04-29T15:37:59.113" v="289" actId="1076"/>
          <ac:grpSpMkLst>
            <pc:docMk/>
            <pc:sldMk cId="1988223294" sldId="260"/>
            <ac:grpSpMk id="15" creationId="{16BA7268-E336-8601-5D77-1400FDF3C418}"/>
          </ac:grpSpMkLst>
        </pc:grpChg>
        <pc:grpChg chg="add mod topLvl">
          <ac:chgData name="Johnson, Ivan E" userId="S::iejohnson@uiowa.edu::e5289721-07eb-409b-84f6-d834a89557cf" providerId="AD" clId="Web-{86DAA88B-5309-AC87-FC57-DB3923D7872F}" dt="2024-04-29T15:34:51.499" v="263"/>
          <ac:grpSpMkLst>
            <pc:docMk/>
            <pc:sldMk cId="1988223294" sldId="260"/>
            <ac:grpSpMk id="17" creationId="{ABF1EE11-4D54-5E6D-B1CC-730AD6B7D37D}"/>
          </ac:grpSpMkLst>
        </pc:grpChg>
        <pc:grpChg chg="add del mod">
          <ac:chgData name="Johnson, Ivan E" userId="S::iejohnson@uiowa.edu::e5289721-07eb-409b-84f6-d834a89557cf" providerId="AD" clId="Web-{86DAA88B-5309-AC87-FC57-DB3923D7872F}" dt="2024-04-29T15:34:51.499" v="263"/>
          <ac:grpSpMkLst>
            <pc:docMk/>
            <pc:sldMk cId="1988223294" sldId="260"/>
            <ac:grpSpMk id="32" creationId="{6B88A16F-DDC3-1DFB-0D12-4EEA4E67B16D}"/>
          </ac:grpSpMkLst>
        </pc:grpChg>
        <pc:grpChg chg="add">
          <ac:chgData name="Johnson, Ivan E" userId="S::iejohnson@uiowa.edu::e5289721-07eb-409b-84f6-d834a89557cf" providerId="AD" clId="Web-{86DAA88B-5309-AC87-FC57-DB3923D7872F}" dt="2024-04-29T15:35:48.188" v="276"/>
          <ac:grpSpMkLst>
            <pc:docMk/>
            <pc:sldMk cId="1988223294" sldId="260"/>
            <ac:grpSpMk id="33" creationId="{126AEE73-DB90-3410-70C6-D1B52076E742}"/>
          </ac:grpSpMkLst>
        </pc:grpChg>
        <pc:grpChg chg="add mod">
          <ac:chgData name="Johnson, Ivan E" userId="S::iejohnson@uiowa.edu::e5289721-07eb-409b-84f6-d834a89557cf" providerId="AD" clId="Web-{86DAA88B-5309-AC87-FC57-DB3923D7872F}" dt="2024-04-29T15:39:56.771" v="350" actId="1076"/>
          <ac:grpSpMkLst>
            <pc:docMk/>
            <pc:sldMk cId="1988223294" sldId="260"/>
            <ac:grpSpMk id="35" creationId="{B7478C25-4D64-032C-9323-4971006CC1DC}"/>
          </ac:grpSpMkLst>
        </pc:grpChg>
        <pc:grpChg chg="add mod">
          <ac:chgData name="Johnson, Ivan E" userId="S::iejohnson@uiowa.edu::e5289721-07eb-409b-84f6-d834a89557cf" providerId="AD" clId="Web-{86DAA88B-5309-AC87-FC57-DB3923D7872F}" dt="2024-04-29T15:38:24.441" v="293" actId="1076"/>
          <ac:grpSpMkLst>
            <pc:docMk/>
            <pc:sldMk cId="1988223294" sldId="260"/>
            <ac:grpSpMk id="41" creationId="{830BB928-DC33-391E-C2EF-9CC33E8CF8A3}"/>
          </ac:grpSpMkLst>
        </pc:grpChg>
        <pc:grpChg chg="add del mod">
          <ac:chgData name="Johnson, Ivan E" userId="S::iejohnson@uiowa.edu::e5289721-07eb-409b-84f6-d834a89557cf" providerId="AD" clId="Web-{86DAA88B-5309-AC87-FC57-DB3923D7872F}" dt="2024-04-29T15:41:38.789" v="390"/>
          <ac:grpSpMkLst>
            <pc:docMk/>
            <pc:sldMk cId="1988223294" sldId="260"/>
            <ac:grpSpMk id="53" creationId="{BDB8F56D-42CB-109D-E513-E6401F490A4E}"/>
          </ac:grpSpMkLst>
        </pc:grpChg>
      </pc:sldChg>
      <pc:sldChg chg="addSp delSp modSp del mod setBg">
        <pc:chgData name="Johnson, Ivan E" userId="S::iejohnson@uiowa.edu::e5289721-07eb-409b-84f6-d834a89557cf" providerId="AD" clId="Web-{86DAA88B-5309-AC87-FC57-DB3923D7872F}" dt="2024-04-29T16:15:09.096" v="726"/>
        <pc:sldMkLst>
          <pc:docMk/>
          <pc:sldMk cId="1601481379" sldId="265"/>
        </pc:sldMkLst>
        <pc:spChg chg="mod">
          <ac:chgData name="Johnson, Ivan E" userId="S::iejohnson@uiowa.edu::e5289721-07eb-409b-84f6-d834a89557cf" providerId="AD" clId="Web-{86DAA88B-5309-AC87-FC57-DB3923D7872F}" dt="2024-04-29T15:56:42.902" v="518"/>
          <ac:spMkLst>
            <pc:docMk/>
            <pc:sldMk cId="1601481379" sldId="265"/>
            <ac:spMk id="2" creationId="{26E0F0D5-E93B-CC1C-96BB-BB61F5A18027}"/>
          </ac:spMkLst>
        </pc:spChg>
        <pc:spChg chg="add del mod">
          <ac:chgData name="Johnson, Ivan E" userId="S::iejohnson@uiowa.edu::e5289721-07eb-409b-84f6-d834a89557cf" providerId="AD" clId="Web-{86DAA88B-5309-AC87-FC57-DB3923D7872F}" dt="2024-04-29T15:56:42.933" v="519"/>
          <ac:spMkLst>
            <pc:docMk/>
            <pc:sldMk cId="1601481379" sldId="265"/>
            <ac:spMk id="3" creationId="{E6F0F721-9641-7BFC-AAA6-A5DEA004C14A}"/>
          </ac:spMkLst>
        </pc:spChg>
        <pc:spChg chg="add del">
          <ac:chgData name="Johnson, Ivan E" userId="S::iejohnson@uiowa.edu::e5289721-07eb-409b-84f6-d834a89557cf" providerId="AD" clId="Web-{86DAA88B-5309-AC87-FC57-DB3923D7872F}" dt="2024-04-29T15:56:42.933" v="519"/>
          <ac:spMkLst>
            <pc:docMk/>
            <pc:sldMk cId="1601481379" sldId="265"/>
            <ac:spMk id="8" creationId="{100EDD19-6802-4EC3-95CE-CFFAB042CFD6}"/>
          </ac:spMkLst>
        </pc:spChg>
        <pc:spChg chg="add del">
          <ac:chgData name="Johnson, Ivan E" userId="S::iejohnson@uiowa.edu::e5289721-07eb-409b-84f6-d834a89557cf" providerId="AD" clId="Web-{86DAA88B-5309-AC87-FC57-DB3923D7872F}" dt="2024-04-29T15:56:42.933" v="519"/>
          <ac:spMkLst>
            <pc:docMk/>
            <pc:sldMk cId="1601481379" sldId="265"/>
            <ac:spMk id="10" creationId="{DB17E863-922E-4C26-BD64-E8FD41D28661}"/>
          </ac:spMkLst>
        </pc:spChg>
        <pc:spChg chg="add del">
          <ac:chgData name="Johnson, Ivan E" userId="S::iejohnson@uiowa.edu::e5289721-07eb-409b-84f6-d834a89557cf" providerId="AD" clId="Web-{86DAA88B-5309-AC87-FC57-DB3923D7872F}" dt="2024-04-29T15:56:39.542" v="516"/>
          <ac:spMkLst>
            <pc:docMk/>
            <pc:sldMk cId="1601481379" sldId="265"/>
            <ac:spMk id="17" creationId="{B50AB553-2A96-4A92-96F2-93548E096954}"/>
          </ac:spMkLst>
        </pc:spChg>
        <pc:spChg chg="add del">
          <ac:chgData name="Johnson, Ivan E" userId="S::iejohnson@uiowa.edu::e5289721-07eb-409b-84f6-d834a89557cf" providerId="AD" clId="Web-{86DAA88B-5309-AC87-FC57-DB3923D7872F}" dt="2024-04-29T15:56:42.902" v="518"/>
          <ac:spMkLst>
            <pc:docMk/>
            <pc:sldMk cId="1601481379" sldId="265"/>
            <ac:spMk id="20" creationId="{257363FD-7E77-4145-9483-331A807ADF0E}"/>
          </ac:spMkLst>
        </pc:spChg>
        <pc:spChg chg="add">
          <ac:chgData name="Johnson, Ivan E" userId="S::iejohnson@uiowa.edu::e5289721-07eb-409b-84f6-d834a89557cf" providerId="AD" clId="Web-{86DAA88B-5309-AC87-FC57-DB3923D7872F}" dt="2024-04-29T15:56:42.933" v="519"/>
          <ac:spMkLst>
            <pc:docMk/>
            <pc:sldMk cId="1601481379" sldId="265"/>
            <ac:spMk id="23" creationId="{100EDD19-6802-4EC3-95CE-CFFAB042CFD6}"/>
          </ac:spMkLst>
        </pc:spChg>
        <pc:spChg chg="add">
          <ac:chgData name="Johnson, Ivan E" userId="S::iejohnson@uiowa.edu::e5289721-07eb-409b-84f6-d834a89557cf" providerId="AD" clId="Web-{86DAA88B-5309-AC87-FC57-DB3923D7872F}" dt="2024-04-29T15:56:42.933" v="519"/>
          <ac:spMkLst>
            <pc:docMk/>
            <pc:sldMk cId="1601481379" sldId="265"/>
            <ac:spMk id="24" creationId="{DB17E863-922E-4C26-BD64-E8FD41D28661}"/>
          </ac:spMkLst>
        </pc:spChg>
        <pc:graphicFrameChg chg="add del">
          <ac:chgData name="Johnson, Ivan E" userId="S::iejohnson@uiowa.edu::e5289721-07eb-409b-84f6-d834a89557cf" providerId="AD" clId="Web-{86DAA88B-5309-AC87-FC57-DB3923D7872F}" dt="2024-04-29T15:56:39.542" v="516"/>
          <ac:graphicFrameMkLst>
            <pc:docMk/>
            <pc:sldMk cId="1601481379" sldId="265"/>
            <ac:graphicFrameMk id="12" creationId="{61B564E1-1894-CF90-EC63-85C6467BA312}"/>
          </ac:graphicFrameMkLst>
        </pc:graphicFrameChg>
        <pc:graphicFrameChg chg="add del">
          <ac:chgData name="Johnson, Ivan E" userId="S::iejohnson@uiowa.edu::e5289721-07eb-409b-84f6-d834a89557cf" providerId="AD" clId="Web-{86DAA88B-5309-AC87-FC57-DB3923D7872F}" dt="2024-04-29T15:56:42.902" v="518"/>
          <ac:graphicFrameMkLst>
            <pc:docMk/>
            <pc:sldMk cId="1601481379" sldId="265"/>
            <ac:graphicFrameMk id="21" creationId="{6876C85F-22B9-3890-A9C1-3826B8777186}"/>
          </ac:graphicFrameMkLst>
        </pc:graphicFrameChg>
        <pc:graphicFrameChg chg="add modGraphic">
          <ac:chgData name="Johnson, Ivan E" userId="S::iejohnson@uiowa.edu::e5289721-07eb-409b-84f6-d834a89557cf" providerId="AD" clId="Web-{86DAA88B-5309-AC87-FC57-DB3923D7872F}" dt="2024-04-29T15:57:47.215" v="552"/>
          <ac:graphicFrameMkLst>
            <pc:docMk/>
            <pc:sldMk cId="1601481379" sldId="265"/>
            <ac:graphicFrameMk id="25" creationId="{A1FC4DE1-A516-00A3-277D-ECF0D7EF989A}"/>
          </ac:graphicFrameMkLst>
        </pc:graphicFrameChg>
        <pc:picChg chg="add del">
          <ac:chgData name="Johnson, Ivan E" userId="S::iejohnson@uiowa.edu::e5289721-07eb-409b-84f6-d834a89557cf" providerId="AD" clId="Web-{86DAA88B-5309-AC87-FC57-DB3923D7872F}" dt="2024-04-29T15:56:39.542" v="516"/>
          <ac:picMkLst>
            <pc:docMk/>
            <pc:sldMk cId="1601481379" sldId="265"/>
            <ac:picMk id="13" creationId="{8280CBEF-6CFD-EDC6-D510-CADBDC90370F}"/>
          </ac:picMkLst>
        </pc:picChg>
        <pc:picChg chg="add del">
          <ac:chgData name="Johnson, Ivan E" userId="S::iejohnson@uiowa.edu::e5289721-07eb-409b-84f6-d834a89557cf" providerId="AD" clId="Web-{86DAA88B-5309-AC87-FC57-DB3923D7872F}" dt="2024-04-29T15:56:42.902" v="518"/>
          <ac:picMkLst>
            <pc:docMk/>
            <pc:sldMk cId="1601481379" sldId="265"/>
            <ac:picMk id="19" creationId="{C03409DA-1B88-1994-A89D-C81E41079014}"/>
          </ac:picMkLst>
        </pc:picChg>
      </pc:sldChg>
      <pc:sldChg chg="addSp delSp modSp del">
        <pc:chgData name="Johnson, Ivan E" userId="S::iejohnson@uiowa.edu::e5289721-07eb-409b-84f6-d834a89557cf" providerId="AD" clId="Web-{86DAA88B-5309-AC87-FC57-DB3923D7872F}" dt="2024-04-29T16:15:08.128" v="725"/>
        <pc:sldMkLst>
          <pc:docMk/>
          <pc:sldMk cId="3417135957" sldId="266"/>
        </pc:sldMkLst>
        <pc:spChg chg="del mod">
          <ac:chgData name="Johnson, Ivan E" userId="S::iejohnson@uiowa.edu::e5289721-07eb-409b-84f6-d834a89557cf" providerId="AD" clId="Web-{86DAA88B-5309-AC87-FC57-DB3923D7872F}" dt="2024-04-29T16:12:04.030" v="675"/>
          <ac:spMkLst>
            <pc:docMk/>
            <pc:sldMk cId="3417135957" sldId="266"/>
            <ac:spMk id="3" creationId="{E40B351D-6BB9-4392-7886-57B171EA1D9F}"/>
          </ac:spMkLst>
        </pc:spChg>
        <pc:graphicFrameChg chg="add mod modGraphic">
          <ac:chgData name="Johnson, Ivan E" userId="S::iejohnson@uiowa.edu::e5289721-07eb-409b-84f6-d834a89557cf" providerId="AD" clId="Web-{86DAA88B-5309-AC87-FC57-DB3923D7872F}" dt="2024-04-29T16:12:01.311" v="673" actId="20577"/>
          <ac:graphicFrameMkLst>
            <pc:docMk/>
            <pc:sldMk cId="3417135957" sldId="266"/>
            <ac:graphicFrameMk id="4" creationId="{8AB444B5-F4E8-CA71-44C2-FF8FA1B8EC88}"/>
          </ac:graphicFrameMkLst>
        </pc:graphicFrameChg>
      </pc:sldChg>
      <pc:sldChg chg="addSp modSp">
        <pc:chgData name="Johnson, Ivan E" userId="S::iejohnson@uiowa.edu::e5289721-07eb-409b-84f6-d834a89557cf" providerId="AD" clId="Web-{86DAA88B-5309-AC87-FC57-DB3923D7872F}" dt="2024-04-29T15:55:02.587" v="513" actId="1076"/>
        <pc:sldMkLst>
          <pc:docMk/>
          <pc:sldMk cId="213559280" sldId="267"/>
        </pc:sldMkLst>
        <pc:spChg chg="add mod">
          <ac:chgData name="Johnson, Ivan E" userId="S::iejohnson@uiowa.edu::e5289721-07eb-409b-84f6-d834a89557cf" providerId="AD" clId="Web-{86DAA88B-5309-AC87-FC57-DB3923D7872F}" dt="2024-04-29T15:54:23.477" v="508" actId="14100"/>
          <ac:spMkLst>
            <pc:docMk/>
            <pc:sldMk cId="213559280" sldId="267"/>
            <ac:spMk id="3" creationId="{ECF930DA-E7DB-D070-6E4F-BE70E480A3BF}"/>
          </ac:spMkLst>
        </pc:spChg>
        <pc:spChg chg="mod">
          <ac:chgData name="Johnson, Ivan E" userId="S::iejohnson@uiowa.edu::e5289721-07eb-409b-84f6-d834a89557cf" providerId="AD" clId="Web-{86DAA88B-5309-AC87-FC57-DB3923D7872F}" dt="2024-04-29T15:53:09.288" v="472" actId="14100"/>
          <ac:spMkLst>
            <pc:docMk/>
            <pc:sldMk cId="213559280" sldId="267"/>
            <ac:spMk id="4" creationId="{3B9C8FF9-706C-BA03-7DE2-ECD7FA494A5D}"/>
          </ac:spMkLst>
        </pc:spChg>
        <pc:spChg chg="add mod">
          <ac:chgData name="Johnson, Ivan E" userId="S::iejohnson@uiowa.edu::e5289721-07eb-409b-84f6-d834a89557cf" providerId="AD" clId="Web-{86DAA88B-5309-AC87-FC57-DB3923D7872F}" dt="2024-04-29T15:54:30.508" v="510" actId="1076"/>
          <ac:spMkLst>
            <pc:docMk/>
            <pc:sldMk cId="213559280" sldId="267"/>
            <ac:spMk id="5" creationId="{CB205939-38D1-AF55-9F69-735A602DCFDA}"/>
          </ac:spMkLst>
        </pc:spChg>
        <pc:spChg chg="mod">
          <ac:chgData name="Johnson, Ivan E" userId="S::iejohnson@uiowa.edu::e5289721-07eb-409b-84f6-d834a89557cf" providerId="AD" clId="Web-{86DAA88B-5309-AC87-FC57-DB3923D7872F}" dt="2024-04-29T15:53:12.819" v="473" actId="1076"/>
          <ac:spMkLst>
            <pc:docMk/>
            <pc:sldMk cId="213559280" sldId="267"/>
            <ac:spMk id="7" creationId="{DAC3846D-3EAF-AD33-410E-161AF8D99619}"/>
          </ac:spMkLst>
        </pc:spChg>
        <pc:spChg chg="mod">
          <ac:chgData name="Johnson, Ivan E" userId="S::iejohnson@uiowa.edu::e5289721-07eb-409b-84f6-d834a89557cf" providerId="AD" clId="Web-{86DAA88B-5309-AC87-FC57-DB3923D7872F}" dt="2024-04-29T15:54:00.945" v="502" actId="1076"/>
          <ac:spMkLst>
            <pc:docMk/>
            <pc:sldMk cId="213559280" sldId="267"/>
            <ac:spMk id="8" creationId="{07C41184-8825-2D22-97D2-BE4A544BC1A4}"/>
          </ac:spMkLst>
        </pc:spChg>
        <pc:spChg chg="mod">
          <ac:chgData name="Johnson, Ivan E" userId="S::iejohnson@uiowa.edu::e5289721-07eb-409b-84f6-d834a89557cf" providerId="AD" clId="Web-{86DAA88B-5309-AC87-FC57-DB3923D7872F}" dt="2024-04-29T15:55:02.587" v="513" actId="1076"/>
          <ac:spMkLst>
            <pc:docMk/>
            <pc:sldMk cId="213559280" sldId="267"/>
            <ac:spMk id="10" creationId="{DA5A5C03-0CBD-5994-85B0-C201B5AF7BAB}"/>
          </ac:spMkLst>
        </pc:spChg>
        <pc:spChg chg="mod">
          <ac:chgData name="Johnson, Ivan E" userId="S::iejohnson@uiowa.edu::e5289721-07eb-409b-84f6-d834a89557cf" providerId="AD" clId="Web-{86DAA88B-5309-AC87-FC57-DB3923D7872F}" dt="2024-04-29T15:54:02.664" v="503" actId="1076"/>
          <ac:spMkLst>
            <pc:docMk/>
            <pc:sldMk cId="213559280" sldId="267"/>
            <ac:spMk id="11" creationId="{C26B1F01-20E5-AEAA-6934-8E7AC97E9EE0}"/>
          </ac:spMkLst>
        </pc:spChg>
        <pc:spChg chg="mod">
          <ac:chgData name="Johnson, Ivan E" userId="S::iejohnson@uiowa.edu::e5289721-07eb-409b-84f6-d834a89557cf" providerId="AD" clId="Web-{86DAA88B-5309-AC87-FC57-DB3923D7872F}" dt="2024-04-29T15:54:58.352" v="512" actId="1076"/>
          <ac:spMkLst>
            <pc:docMk/>
            <pc:sldMk cId="213559280" sldId="267"/>
            <ac:spMk id="12" creationId="{55BF2F2F-969A-6B9E-2FF5-286F9D379554}"/>
          </ac:spMkLst>
        </pc:spChg>
        <pc:spChg chg="mod">
          <ac:chgData name="Johnson, Ivan E" userId="S::iejohnson@uiowa.edu::e5289721-07eb-409b-84f6-d834a89557cf" providerId="AD" clId="Web-{86DAA88B-5309-AC87-FC57-DB3923D7872F}" dt="2024-04-29T15:54:04.086" v="504" actId="1076"/>
          <ac:spMkLst>
            <pc:docMk/>
            <pc:sldMk cId="213559280" sldId="267"/>
            <ac:spMk id="13" creationId="{70C530F3-AF45-B17A-4EA5-01606909D8E4}"/>
          </ac:spMkLst>
        </pc:spChg>
        <pc:spChg chg="mod">
          <ac:chgData name="Johnson, Ivan E" userId="S::iejohnson@uiowa.edu::e5289721-07eb-409b-84f6-d834a89557cf" providerId="AD" clId="Web-{86DAA88B-5309-AC87-FC57-DB3923D7872F}" dt="2024-04-29T15:54:26.430" v="509" actId="14100"/>
          <ac:spMkLst>
            <pc:docMk/>
            <pc:sldMk cId="213559280" sldId="267"/>
            <ac:spMk id="15" creationId="{2C0EC13E-615D-1A28-7487-8FF09EB21AB8}"/>
          </ac:spMkLst>
        </pc:spChg>
        <pc:spChg chg="mod">
          <ac:chgData name="Johnson, Ivan E" userId="S::iejohnson@uiowa.edu::e5289721-07eb-409b-84f6-d834a89557cf" providerId="AD" clId="Web-{86DAA88B-5309-AC87-FC57-DB3923D7872F}" dt="2024-04-29T15:53:18.850" v="475" actId="1076"/>
          <ac:spMkLst>
            <pc:docMk/>
            <pc:sldMk cId="213559280" sldId="267"/>
            <ac:spMk id="16" creationId="{D05C786A-E083-9F21-22AC-16362F820ED9}"/>
          </ac:spMkLst>
        </pc:spChg>
      </pc:sldChg>
      <pc:sldChg chg="addSp delSp modSp new del">
        <pc:chgData name="Johnson, Ivan E" userId="S::iejohnson@uiowa.edu::e5289721-07eb-409b-84f6-d834a89557cf" providerId="AD" clId="Web-{86DAA88B-5309-AC87-FC57-DB3923D7872F}" dt="2024-04-29T16:13:08.250" v="684"/>
        <pc:sldMkLst>
          <pc:docMk/>
          <pc:sldMk cId="1218754549" sldId="269"/>
        </pc:sldMkLst>
        <pc:spChg chg="del mod">
          <ac:chgData name="Johnson, Ivan E" userId="S::iejohnson@uiowa.edu::e5289721-07eb-409b-84f6-d834a89557cf" providerId="AD" clId="Web-{86DAA88B-5309-AC87-FC57-DB3923D7872F}" dt="2024-04-29T16:12:39.437" v="679"/>
          <ac:spMkLst>
            <pc:docMk/>
            <pc:sldMk cId="1218754549" sldId="269"/>
            <ac:spMk id="3" creationId="{30AE5958-6FE7-7C12-BEF9-62D43A61005F}"/>
          </ac:spMkLst>
        </pc:spChg>
        <pc:graphicFrameChg chg="add modGraphic">
          <ac:chgData name="Johnson, Ivan E" userId="S::iejohnson@uiowa.edu::e5289721-07eb-409b-84f6-d834a89557cf" providerId="AD" clId="Web-{86DAA88B-5309-AC87-FC57-DB3923D7872F}" dt="2024-04-29T16:12:53.797" v="683" actId="20577"/>
          <ac:graphicFrameMkLst>
            <pc:docMk/>
            <pc:sldMk cId="1218754549" sldId="269"/>
            <ac:graphicFrameMk id="5" creationId="{C9406103-ABD6-02B7-366E-95673646C4A0}"/>
          </ac:graphicFrameMkLst>
        </pc:graphicFrameChg>
      </pc:sldChg>
      <pc:sldChg chg="addSp delSp modSp add ord replId">
        <pc:chgData name="Johnson, Ivan E" userId="S::iejohnson@uiowa.edu::e5289721-07eb-409b-84f6-d834a89557cf" providerId="AD" clId="Web-{86DAA88B-5309-AC87-FC57-DB3923D7872F}" dt="2024-04-29T16:18:39.007" v="785" actId="20577"/>
        <pc:sldMkLst>
          <pc:docMk/>
          <pc:sldMk cId="3385060375" sldId="269"/>
        </pc:sldMkLst>
        <pc:spChg chg="mod">
          <ac:chgData name="Johnson, Ivan E" userId="S::iejohnson@uiowa.edu::e5289721-07eb-409b-84f6-d834a89557cf" providerId="AD" clId="Web-{86DAA88B-5309-AC87-FC57-DB3923D7872F}" dt="2024-04-29T16:15:53.769" v="732"/>
          <ac:spMkLst>
            <pc:docMk/>
            <pc:sldMk cId="3385060375" sldId="269"/>
            <ac:spMk id="2" creationId="{26E0F0D5-E93B-CC1C-96BB-BB61F5A18027}"/>
          </ac:spMkLst>
        </pc:spChg>
        <pc:spChg chg="del">
          <ac:chgData name="Johnson, Ivan E" userId="S::iejohnson@uiowa.edu::e5289721-07eb-409b-84f6-d834a89557cf" providerId="AD" clId="Web-{86DAA88B-5309-AC87-FC57-DB3923D7872F}" dt="2024-04-29T16:15:53.769" v="732"/>
          <ac:spMkLst>
            <pc:docMk/>
            <pc:sldMk cId="3385060375" sldId="269"/>
            <ac:spMk id="23" creationId="{100EDD19-6802-4EC3-95CE-CFFAB042CFD6}"/>
          </ac:spMkLst>
        </pc:spChg>
        <pc:spChg chg="del">
          <ac:chgData name="Johnson, Ivan E" userId="S::iejohnson@uiowa.edu::e5289721-07eb-409b-84f6-d834a89557cf" providerId="AD" clId="Web-{86DAA88B-5309-AC87-FC57-DB3923D7872F}" dt="2024-04-29T16:15:53.769" v="732"/>
          <ac:spMkLst>
            <pc:docMk/>
            <pc:sldMk cId="3385060375" sldId="269"/>
            <ac:spMk id="24" creationId="{DB17E863-922E-4C26-BD64-E8FD41D28661}"/>
          </ac:spMkLst>
        </pc:spChg>
        <pc:spChg chg="add del mod">
          <ac:chgData name="Johnson, Ivan E" userId="S::iejohnson@uiowa.edu::e5289721-07eb-409b-84f6-d834a89557cf" providerId="AD" clId="Web-{86DAA88B-5309-AC87-FC57-DB3923D7872F}" dt="2024-04-29T16:14:34.267" v="714"/>
          <ac:spMkLst>
            <pc:docMk/>
            <pc:sldMk cId="3385060375" sldId="269"/>
            <ac:spMk id="182" creationId="{559A2EB8-BA2C-3DF8-B383-6861CB3B7226}"/>
          </ac:spMkLst>
        </pc:spChg>
        <pc:spChg chg="add">
          <ac:chgData name="Johnson, Ivan E" userId="S::iejohnson@uiowa.edu::e5289721-07eb-409b-84f6-d834a89557cf" providerId="AD" clId="Web-{86DAA88B-5309-AC87-FC57-DB3923D7872F}" dt="2024-04-29T16:15:53.769" v="732"/>
          <ac:spMkLst>
            <pc:docMk/>
            <pc:sldMk cId="3385060375" sldId="269"/>
            <ac:spMk id="189" creationId="{6C4028FD-8BAA-4A19-BFDE-594D991B7552}"/>
          </ac:spMkLst>
        </pc:spChg>
        <pc:graphicFrameChg chg="del modGraphic">
          <ac:chgData name="Johnson, Ivan E" userId="S::iejohnson@uiowa.edu::e5289721-07eb-409b-84f6-d834a89557cf" providerId="AD" clId="Web-{86DAA88B-5309-AC87-FC57-DB3923D7872F}" dt="2024-04-29T16:14:29.627" v="711"/>
          <ac:graphicFrameMkLst>
            <pc:docMk/>
            <pc:sldMk cId="3385060375" sldId="269"/>
            <ac:graphicFrameMk id="25" creationId="{A1FC4DE1-A516-00A3-277D-ECF0D7EF989A}"/>
          </ac:graphicFrameMkLst>
        </pc:graphicFrameChg>
        <pc:graphicFrameChg chg="add mod modGraphic">
          <ac:chgData name="Johnson, Ivan E" userId="S::iejohnson@uiowa.edu::e5289721-07eb-409b-84f6-d834a89557cf" providerId="AD" clId="Web-{86DAA88B-5309-AC87-FC57-DB3923D7872F}" dt="2024-04-29T16:18:39.007" v="785" actId="20577"/>
          <ac:graphicFrameMkLst>
            <pc:docMk/>
            <pc:sldMk cId="3385060375" sldId="269"/>
            <ac:graphicFrameMk id="184" creationId="{7DBB0B5D-B28F-655D-E498-1E61F0BC1008}"/>
          </ac:graphicFrameMkLst>
        </pc:graphicFrameChg>
      </pc:sldChg>
      <pc:sldChg chg="addSp delSp modSp add ord replId">
        <pc:chgData name="Johnson, Ivan E" userId="S::iejohnson@uiowa.edu::e5289721-07eb-409b-84f6-d834a89557cf" providerId="AD" clId="Web-{86DAA88B-5309-AC87-FC57-DB3923D7872F}" dt="2024-04-29T16:16:02.551" v="735"/>
        <pc:sldMkLst>
          <pc:docMk/>
          <pc:sldMk cId="3508372817" sldId="270"/>
        </pc:sldMkLst>
        <pc:spChg chg="mod">
          <ac:chgData name="Johnson, Ivan E" userId="S::iejohnson@uiowa.edu::e5289721-07eb-409b-84f6-d834a89557cf" providerId="AD" clId="Web-{86DAA88B-5309-AC87-FC57-DB3923D7872F}" dt="2024-04-29T16:15:49.628" v="731"/>
          <ac:spMkLst>
            <pc:docMk/>
            <pc:sldMk cId="3508372817" sldId="270"/>
            <ac:spMk id="2" creationId="{26E0F0D5-E93B-CC1C-96BB-BB61F5A18027}"/>
          </ac:spMkLst>
        </pc:spChg>
        <pc:spChg chg="add del">
          <ac:chgData name="Johnson, Ivan E" userId="S::iejohnson@uiowa.edu::e5289721-07eb-409b-84f6-d834a89557cf" providerId="AD" clId="Web-{86DAA88B-5309-AC87-FC57-DB3923D7872F}" dt="2024-04-29T16:15:49.628" v="731"/>
          <ac:spMkLst>
            <pc:docMk/>
            <pc:sldMk cId="3508372817" sldId="270"/>
            <ac:spMk id="23" creationId="{100EDD19-6802-4EC3-95CE-CFFAB042CFD6}"/>
          </ac:spMkLst>
        </pc:spChg>
        <pc:spChg chg="add del">
          <ac:chgData name="Johnson, Ivan E" userId="S::iejohnson@uiowa.edu::e5289721-07eb-409b-84f6-d834a89557cf" providerId="AD" clId="Web-{86DAA88B-5309-AC87-FC57-DB3923D7872F}" dt="2024-04-29T16:15:49.628" v="731"/>
          <ac:spMkLst>
            <pc:docMk/>
            <pc:sldMk cId="3508372817" sldId="270"/>
            <ac:spMk id="24" creationId="{DB17E863-922E-4C26-BD64-E8FD41D28661}"/>
          </ac:spMkLst>
        </pc:spChg>
        <pc:spChg chg="add del">
          <ac:chgData name="Johnson, Ivan E" userId="S::iejohnson@uiowa.edu::e5289721-07eb-409b-84f6-d834a89557cf" providerId="AD" clId="Web-{86DAA88B-5309-AC87-FC57-DB3923D7872F}" dt="2024-04-29T16:15:47.035" v="728"/>
          <ac:spMkLst>
            <pc:docMk/>
            <pc:sldMk cId="3508372817" sldId="270"/>
            <ac:spMk id="189" creationId="{955A2079-FA98-4876-80F0-72364A7D2EA4}"/>
          </ac:spMkLst>
        </pc:spChg>
        <pc:spChg chg="add del">
          <ac:chgData name="Johnson, Ivan E" userId="S::iejohnson@uiowa.edu::e5289721-07eb-409b-84f6-d834a89557cf" providerId="AD" clId="Web-{86DAA88B-5309-AC87-FC57-DB3923D7872F}" dt="2024-04-29T16:15:49.457" v="730"/>
          <ac:spMkLst>
            <pc:docMk/>
            <pc:sldMk cId="3508372817" sldId="270"/>
            <ac:spMk id="191" creationId="{5628E5CB-913B-4378-97CE-18C9F6410C53}"/>
          </ac:spMkLst>
        </pc:spChg>
        <pc:spChg chg="add">
          <ac:chgData name="Johnson, Ivan E" userId="S::iejohnson@uiowa.edu::e5289721-07eb-409b-84f6-d834a89557cf" providerId="AD" clId="Web-{86DAA88B-5309-AC87-FC57-DB3923D7872F}" dt="2024-04-29T16:15:49.628" v="731"/>
          <ac:spMkLst>
            <pc:docMk/>
            <pc:sldMk cId="3508372817" sldId="270"/>
            <ac:spMk id="193" creationId="{955A2079-FA98-4876-80F0-72364A7D2EA4}"/>
          </ac:spMkLst>
        </pc:spChg>
        <pc:graphicFrameChg chg="mod modGraphic">
          <ac:chgData name="Johnson, Ivan E" userId="S::iejohnson@uiowa.edu::e5289721-07eb-409b-84f6-d834a89557cf" providerId="AD" clId="Web-{86DAA88B-5309-AC87-FC57-DB3923D7872F}" dt="2024-04-29T16:15:49.628" v="731"/>
          <ac:graphicFrameMkLst>
            <pc:docMk/>
            <pc:sldMk cId="3508372817" sldId="270"/>
            <ac:graphicFrameMk id="184" creationId="{7DBB0B5D-B28F-655D-E498-1E61F0BC1008}"/>
          </ac:graphicFrameMkLst>
        </pc:graphicFrameChg>
      </pc:sldChg>
      <pc:sldChg chg="addSp delSp modSp new del">
        <pc:chgData name="Johnson, Ivan E" userId="S::iejohnson@uiowa.edu::e5289721-07eb-409b-84f6-d834a89557cf" providerId="AD" clId="Web-{86DAA88B-5309-AC87-FC57-DB3923D7872F}" dt="2024-04-29T16:14:38.221" v="715"/>
        <pc:sldMkLst>
          <pc:docMk/>
          <pc:sldMk cId="3789039745" sldId="270"/>
        </pc:sldMkLst>
        <pc:spChg chg="del">
          <ac:chgData name="Johnson, Ivan E" userId="S::iejohnson@uiowa.edu::e5289721-07eb-409b-84f6-d834a89557cf" providerId="AD" clId="Web-{86DAA88B-5309-AC87-FC57-DB3923D7872F}" dt="2024-04-29T16:14:17.580" v="707"/>
          <ac:spMkLst>
            <pc:docMk/>
            <pc:sldMk cId="3789039745" sldId="270"/>
            <ac:spMk id="3" creationId="{6DDD21BA-3417-7F9E-8376-3CD19F7761BB}"/>
          </ac:spMkLst>
        </pc:spChg>
        <pc:graphicFrameChg chg="add modGraphic">
          <ac:chgData name="Johnson, Ivan E" userId="S::iejohnson@uiowa.edu::e5289721-07eb-409b-84f6-d834a89557cf" providerId="AD" clId="Web-{86DAA88B-5309-AC87-FC57-DB3923D7872F}" dt="2024-04-29T16:14:22.017" v="710" actId="20577"/>
          <ac:graphicFrameMkLst>
            <pc:docMk/>
            <pc:sldMk cId="3789039745" sldId="270"/>
            <ac:graphicFrameMk id="5" creationId="{351C942D-C329-8767-B3B0-E47713561C82}"/>
          </ac:graphicFrameMkLst>
        </pc:graphicFrameChg>
      </pc:sldChg>
    </pc:docChg>
  </pc:docChgLst>
  <pc:docChgLst>
    <pc:chgData name="Brzus, Michal" userId="S::mbrzus@uiowa.edu::dba46872-ba84-4be5-8839-78828e31737b" providerId="AD" clId="Web-{DEB7D3C7-71B8-1428-99D6-D1F518739D1C}"/>
    <pc:docChg chg="modSld sldOrd">
      <pc:chgData name="Brzus, Michal" userId="S::mbrzus@uiowa.edu::dba46872-ba84-4be5-8839-78828e31737b" providerId="AD" clId="Web-{DEB7D3C7-71B8-1428-99D6-D1F518739D1C}" dt="2024-04-29T16:12:15.892" v="330"/>
      <pc:docMkLst>
        <pc:docMk/>
      </pc:docMkLst>
      <pc:sldChg chg="addSp delSp modSp addAnim">
        <pc:chgData name="Brzus, Michal" userId="S::mbrzus@uiowa.edu::dba46872-ba84-4be5-8839-78828e31737b" providerId="AD" clId="Web-{DEB7D3C7-71B8-1428-99D6-D1F518739D1C}" dt="2024-04-29T15:29:03.881" v="207"/>
        <pc:sldMkLst>
          <pc:docMk/>
          <pc:sldMk cId="935491636" sldId="257"/>
        </pc:sldMkLst>
        <pc:spChg chg="del">
          <ac:chgData name="Brzus, Michal" userId="S::mbrzus@uiowa.edu::dba46872-ba84-4be5-8839-78828e31737b" providerId="AD" clId="Web-{DEB7D3C7-71B8-1428-99D6-D1F518739D1C}" dt="2024-04-29T14:58:37.188" v="7"/>
          <ac:spMkLst>
            <pc:docMk/>
            <pc:sldMk cId="935491636" sldId="257"/>
            <ac:spMk id="3" creationId="{B2A3A271-0776-468F-689B-391E68601A0D}"/>
          </ac:spMkLst>
        </pc:spChg>
        <pc:spChg chg="add mod">
          <ac:chgData name="Brzus, Michal" userId="S::mbrzus@uiowa.edu::dba46872-ba84-4be5-8839-78828e31737b" providerId="AD" clId="Web-{DEB7D3C7-71B8-1428-99D6-D1F518739D1C}" dt="2024-04-29T14:58:42.766" v="8" actId="1076"/>
          <ac:spMkLst>
            <pc:docMk/>
            <pc:sldMk cId="935491636" sldId="257"/>
            <ac:spMk id="4" creationId="{C9E09537-D018-A4AE-78EC-C96008A52425}"/>
          </ac:spMkLst>
        </pc:spChg>
        <pc:spChg chg="add mod">
          <ac:chgData name="Brzus, Michal" userId="S::mbrzus@uiowa.edu::dba46872-ba84-4be5-8839-78828e31737b" providerId="AD" clId="Web-{DEB7D3C7-71B8-1428-99D6-D1F518739D1C}" dt="2024-04-29T15:00:28.378" v="27" actId="1076"/>
          <ac:spMkLst>
            <pc:docMk/>
            <pc:sldMk cId="935491636" sldId="257"/>
            <ac:spMk id="7" creationId="{DB5F3A5B-CE06-A8E9-3E61-DE2E560D2CC8}"/>
          </ac:spMkLst>
        </pc:spChg>
        <pc:spChg chg="add mod">
          <ac:chgData name="Brzus, Michal" userId="S::mbrzus@uiowa.edu::dba46872-ba84-4be5-8839-78828e31737b" providerId="AD" clId="Web-{DEB7D3C7-71B8-1428-99D6-D1F518739D1C}" dt="2024-04-29T15:00:49.410" v="35" actId="14100"/>
          <ac:spMkLst>
            <pc:docMk/>
            <pc:sldMk cId="935491636" sldId="257"/>
            <ac:spMk id="9" creationId="{BEBB424E-EA25-4CEF-E9A4-2306325E7D28}"/>
          </ac:spMkLst>
        </pc:spChg>
        <pc:picChg chg="add mod">
          <ac:chgData name="Brzus, Michal" userId="S::mbrzus@uiowa.edu::dba46872-ba84-4be5-8839-78828e31737b" providerId="AD" clId="Web-{DEB7D3C7-71B8-1428-99D6-D1F518739D1C}" dt="2024-04-29T15:02:20.350" v="38" actId="1076"/>
          <ac:picMkLst>
            <pc:docMk/>
            <pc:sldMk cId="935491636" sldId="257"/>
            <ac:picMk id="10" creationId="{D305E666-F341-825A-C29C-E17C8A54C5C3}"/>
          </ac:picMkLst>
        </pc:picChg>
        <pc:picChg chg="add mod modCrop">
          <ac:chgData name="Brzus, Michal" userId="S::mbrzus@uiowa.edu::dba46872-ba84-4be5-8839-78828e31737b" providerId="AD" clId="Web-{DEB7D3C7-71B8-1428-99D6-D1F518739D1C}" dt="2024-04-29T15:06:33.717" v="54" actId="1076"/>
          <ac:picMkLst>
            <pc:docMk/>
            <pc:sldMk cId="935491636" sldId="257"/>
            <ac:picMk id="11" creationId="{DC028488-DC85-4878-9BDB-9D977DE119E6}"/>
          </ac:picMkLst>
        </pc:picChg>
        <pc:picChg chg="add mod modCrop">
          <ac:chgData name="Brzus, Michal" userId="S::mbrzus@uiowa.edu::dba46872-ba84-4be5-8839-78828e31737b" providerId="AD" clId="Web-{DEB7D3C7-71B8-1428-99D6-D1F518739D1C}" dt="2024-04-29T15:06:14.951" v="52" actId="1076"/>
          <ac:picMkLst>
            <pc:docMk/>
            <pc:sldMk cId="935491636" sldId="257"/>
            <ac:picMk id="12" creationId="{49E76AD3-9832-F011-CB96-2623503AF778}"/>
          </ac:picMkLst>
        </pc:picChg>
        <pc:cxnChg chg="add mod">
          <ac:chgData name="Brzus, Michal" userId="S::mbrzus@uiowa.edu::dba46872-ba84-4be5-8839-78828e31737b" providerId="AD" clId="Web-{DEB7D3C7-71B8-1428-99D6-D1F518739D1C}" dt="2024-04-29T14:59:04.690" v="11" actId="1076"/>
          <ac:cxnSpMkLst>
            <pc:docMk/>
            <pc:sldMk cId="935491636" sldId="257"/>
            <ac:cxnSpMk id="5" creationId="{9393D63E-5968-CF58-9AAA-F2F6F5EC8C91}"/>
          </ac:cxnSpMkLst>
        </pc:cxnChg>
        <pc:cxnChg chg="add mod">
          <ac:chgData name="Brzus, Michal" userId="S::mbrzus@uiowa.edu::dba46872-ba84-4be5-8839-78828e31737b" providerId="AD" clId="Web-{DEB7D3C7-71B8-1428-99D6-D1F518739D1C}" dt="2024-04-29T14:59:21.470" v="13" actId="1076"/>
          <ac:cxnSpMkLst>
            <pc:docMk/>
            <pc:sldMk cId="935491636" sldId="257"/>
            <ac:cxnSpMk id="6" creationId="{FF9BC8EC-9991-7D78-EA6B-77ED2EDAD661}"/>
          </ac:cxnSpMkLst>
        </pc:cxnChg>
        <pc:cxnChg chg="add del mod">
          <ac:chgData name="Brzus, Michal" userId="S::mbrzus@uiowa.edu::dba46872-ba84-4be5-8839-78828e31737b" providerId="AD" clId="Web-{DEB7D3C7-71B8-1428-99D6-D1F518739D1C}" dt="2024-04-29T15:00:22.410" v="26"/>
          <ac:cxnSpMkLst>
            <pc:docMk/>
            <pc:sldMk cId="935491636" sldId="257"/>
            <ac:cxnSpMk id="8" creationId="{600C1478-D6B7-514F-C753-15C3AC041A3A}"/>
          </ac:cxnSpMkLst>
        </pc:cxnChg>
      </pc:sldChg>
      <pc:sldChg chg="addSp delSp modSp addAnim delAnim modAnim">
        <pc:chgData name="Brzus, Michal" userId="S::mbrzus@uiowa.edu::dba46872-ba84-4be5-8839-78828e31737b" providerId="AD" clId="Web-{DEB7D3C7-71B8-1428-99D6-D1F518739D1C}" dt="2024-04-29T15:31:13.791" v="213"/>
        <pc:sldMkLst>
          <pc:docMk/>
          <pc:sldMk cId="2371974209" sldId="258"/>
        </pc:sldMkLst>
        <pc:spChg chg="del">
          <ac:chgData name="Brzus, Michal" userId="S::mbrzus@uiowa.edu::dba46872-ba84-4be5-8839-78828e31737b" providerId="AD" clId="Web-{DEB7D3C7-71B8-1428-99D6-D1F518739D1C}" dt="2024-04-29T15:07:21.968" v="60"/>
          <ac:spMkLst>
            <pc:docMk/>
            <pc:sldMk cId="2371974209" sldId="258"/>
            <ac:spMk id="3" creationId="{2C24E801-CBF3-3E3E-50C3-193668C94E83}"/>
          </ac:spMkLst>
        </pc:spChg>
        <pc:spChg chg="add mod">
          <ac:chgData name="Brzus, Michal" userId="S::mbrzus@uiowa.edu::dba46872-ba84-4be5-8839-78828e31737b" providerId="AD" clId="Web-{DEB7D3C7-71B8-1428-99D6-D1F518739D1C}" dt="2024-04-29T15:15:47.702" v="129" actId="1076"/>
          <ac:spMkLst>
            <pc:docMk/>
            <pc:sldMk cId="2371974209" sldId="258"/>
            <ac:spMk id="5" creationId="{506789F7-DC96-E3C1-BE2E-2DAFEECE49F8}"/>
          </ac:spMkLst>
        </pc:spChg>
        <pc:spChg chg="add del">
          <ac:chgData name="Brzus, Michal" userId="S::mbrzus@uiowa.edu::dba46872-ba84-4be5-8839-78828e31737b" providerId="AD" clId="Web-{DEB7D3C7-71B8-1428-99D6-D1F518739D1C}" dt="2024-04-29T15:08:01.501" v="63"/>
          <ac:spMkLst>
            <pc:docMk/>
            <pc:sldMk cId="2371974209" sldId="258"/>
            <ac:spMk id="11" creationId="{492FE16A-6593-FDD7-5D7A-C02A84BBA5CC}"/>
          </ac:spMkLst>
        </pc:spChg>
        <pc:spChg chg="add del">
          <ac:chgData name="Brzus, Michal" userId="S::mbrzus@uiowa.edu::dba46872-ba84-4be5-8839-78828e31737b" providerId="AD" clId="Web-{DEB7D3C7-71B8-1428-99D6-D1F518739D1C}" dt="2024-04-29T15:07:57.235" v="61"/>
          <ac:spMkLst>
            <pc:docMk/>
            <pc:sldMk cId="2371974209" sldId="258"/>
            <ac:spMk id="13" creationId="{A6FE8A27-D85F-B481-7772-D4A003589924}"/>
          </ac:spMkLst>
        </pc:spChg>
        <pc:spChg chg="add mod">
          <ac:chgData name="Brzus, Michal" userId="S::mbrzus@uiowa.edu::dba46872-ba84-4be5-8839-78828e31737b" providerId="AD" clId="Web-{DEB7D3C7-71B8-1428-99D6-D1F518739D1C}" dt="2024-04-29T15:09:30.175" v="88" actId="1076"/>
          <ac:spMkLst>
            <pc:docMk/>
            <pc:sldMk cId="2371974209" sldId="258"/>
            <ac:spMk id="14" creationId="{9D478D81-76FF-1B7D-242A-8BE26BFF42BC}"/>
          </ac:spMkLst>
        </pc:spChg>
        <pc:spChg chg="add mod">
          <ac:chgData name="Brzus, Michal" userId="S::mbrzus@uiowa.edu::dba46872-ba84-4be5-8839-78828e31737b" providerId="AD" clId="Web-{DEB7D3C7-71B8-1428-99D6-D1F518739D1C}" dt="2024-04-29T15:14:53.403" v="126" actId="20577"/>
          <ac:spMkLst>
            <pc:docMk/>
            <pc:sldMk cId="2371974209" sldId="258"/>
            <ac:spMk id="15" creationId="{70C86FFE-14B0-C2AC-0A8F-DCC314CB12F1}"/>
          </ac:spMkLst>
        </pc:spChg>
        <pc:spChg chg="add del">
          <ac:chgData name="Brzus, Michal" userId="S::mbrzus@uiowa.edu::dba46872-ba84-4be5-8839-78828e31737b" providerId="AD" clId="Web-{DEB7D3C7-71B8-1428-99D6-D1F518739D1C}" dt="2024-04-29T15:10:33.271" v="97"/>
          <ac:spMkLst>
            <pc:docMk/>
            <pc:sldMk cId="2371974209" sldId="258"/>
            <ac:spMk id="18" creationId="{2D862C2C-C8FE-D6AB-3F06-8320D6FEBD03}"/>
          </ac:spMkLst>
        </pc:spChg>
        <pc:spChg chg="add mod">
          <ac:chgData name="Brzus, Michal" userId="S::mbrzus@uiowa.edu::dba46872-ba84-4be5-8839-78828e31737b" providerId="AD" clId="Web-{DEB7D3C7-71B8-1428-99D6-D1F518739D1C}" dt="2024-04-29T15:12:56.494" v="119" actId="1076"/>
          <ac:spMkLst>
            <pc:docMk/>
            <pc:sldMk cId="2371974209" sldId="258"/>
            <ac:spMk id="19" creationId="{3D4B13F9-67F4-C7EF-283A-ACC77EDA947A}"/>
          </ac:spMkLst>
        </pc:spChg>
        <pc:spChg chg="add mod topLvl">
          <ac:chgData name="Brzus, Michal" userId="S::mbrzus@uiowa.edu::dba46872-ba84-4be5-8839-78828e31737b" providerId="AD" clId="Web-{DEB7D3C7-71B8-1428-99D6-D1F518739D1C}" dt="2024-04-29T15:19:21.567" v="154"/>
          <ac:spMkLst>
            <pc:docMk/>
            <pc:sldMk cId="2371974209" sldId="258"/>
            <ac:spMk id="20" creationId="{181F2B4F-D80C-5DE1-2F9F-18FB1ADC66DF}"/>
          </ac:spMkLst>
        </pc:spChg>
        <pc:spChg chg="add mod">
          <ac:chgData name="Brzus, Michal" userId="S::mbrzus@uiowa.edu::dba46872-ba84-4be5-8839-78828e31737b" providerId="AD" clId="Web-{DEB7D3C7-71B8-1428-99D6-D1F518739D1C}" dt="2024-04-29T15:16:04.202" v="132" actId="1076"/>
          <ac:spMkLst>
            <pc:docMk/>
            <pc:sldMk cId="2371974209" sldId="258"/>
            <ac:spMk id="21" creationId="{0A875125-7F13-42D0-EA16-57E3DAA18686}"/>
          </ac:spMkLst>
        </pc:spChg>
        <pc:spChg chg="add mod">
          <ac:chgData name="Brzus, Michal" userId="S::mbrzus@uiowa.edu::dba46872-ba84-4be5-8839-78828e31737b" providerId="AD" clId="Web-{DEB7D3C7-71B8-1428-99D6-D1F518739D1C}" dt="2024-04-29T15:15:57.358" v="131" actId="1076"/>
          <ac:spMkLst>
            <pc:docMk/>
            <pc:sldMk cId="2371974209" sldId="258"/>
            <ac:spMk id="23" creationId="{190E8638-873F-DC1E-9D24-8016C84381CA}"/>
          </ac:spMkLst>
        </pc:spChg>
        <pc:grpChg chg="add mod topLvl">
          <ac:chgData name="Brzus, Michal" userId="S::mbrzus@uiowa.edu::dba46872-ba84-4be5-8839-78828e31737b" providerId="AD" clId="Web-{DEB7D3C7-71B8-1428-99D6-D1F518739D1C}" dt="2024-04-29T15:19:21.567" v="154"/>
          <ac:grpSpMkLst>
            <pc:docMk/>
            <pc:sldMk cId="2371974209" sldId="258"/>
            <ac:grpSpMk id="16" creationId="{675A4EBA-6E41-1BC1-67F2-879280534406}"/>
          </ac:grpSpMkLst>
        </pc:grpChg>
        <pc:grpChg chg="add del mod">
          <ac:chgData name="Brzus, Michal" userId="S::mbrzus@uiowa.edu::dba46872-ba84-4be5-8839-78828e31737b" providerId="AD" clId="Web-{DEB7D3C7-71B8-1428-99D6-D1F518739D1C}" dt="2024-04-29T15:19:21.567" v="154"/>
          <ac:grpSpMkLst>
            <pc:docMk/>
            <pc:sldMk cId="2371974209" sldId="258"/>
            <ac:grpSpMk id="22" creationId="{05F7D071-C0E7-CB53-B098-767B9D5202E1}"/>
          </ac:grpSpMkLst>
        </pc:grpChg>
        <pc:cxnChg chg="add del">
          <ac:chgData name="Brzus, Michal" userId="S::mbrzus@uiowa.edu::dba46872-ba84-4be5-8839-78828e31737b" providerId="AD" clId="Web-{DEB7D3C7-71B8-1428-99D6-D1F518739D1C}" dt="2024-04-29T15:08:01.501" v="64"/>
          <ac:cxnSpMkLst>
            <pc:docMk/>
            <pc:sldMk cId="2371974209" sldId="258"/>
            <ac:cxnSpMk id="7" creationId="{E5F2DC14-85A1-2CCB-DFB7-B5D1696E49E0}"/>
          </ac:cxnSpMkLst>
        </pc:cxnChg>
        <pc:cxnChg chg="add del">
          <ac:chgData name="Brzus, Michal" userId="S::mbrzus@uiowa.edu::dba46872-ba84-4be5-8839-78828e31737b" providerId="AD" clId="Web-{DEB7D3C7-71B8-1428-99D6-D1F518739D1C}" dt="2024-04-29T15:07:57.235" v="62"/>
          <ac:cxnSpMkLst>
            <pc:docMk/>
            <pc:sldMk cId="2371974209" sldId="258"/>
            <ac:cxnSpMk id="9" creationId="{54DA98D9-0DFD-2C60-2D07-91E2AE6E8C22}"/>
          </ac:cxnSpMkLst>
        </pc:cxnChg>
        <pc:cxnChg chg="add mod">
          <ac:chgData name="Brzus, Michal" userId="S::mbrzus@uiowa.edu::dba46872-ba84-4be5-8839-78828e31737b" providerId="AD" clId="Web-{DEB7D3C7-71B8-1428-99D6-D1F518739D1C}" dt="2024-04-29T15:12:52.134" v="118" actId="1076"/>
          <ac:cxnSpMkLst>
            <pc:docMk/>
            <pc:sldMk cId="2371974209" sldId="258"/>
            <ac:cxnSpMk id="17" creationId="{147D3CD7-BC17-300A-E5C8-51742308831F}"/>
          </ac:cxnSpMkLst>
        </pc:cxnChg>
        <pc:cxnChg chg="add mod">
          <ac:chgData name="Brzus, Michal" userId="S::mbrzus@uiowa.edu::dba46872-ba84-4be5-8839-78828e31737b" providerId="AD" clId="Web-{DEB7D3C7-71B8-1428-99D6-D1F518739D1C}" dt="2024-04-29T15:16:31.937" v="138" actId="14100"/>
          <ac:cxnSpMkLst>
            <pc:docMk/>
            <pc:sldMk cId="2371974209" sldId="258"/>
            <ac:cxnSpMk id="24" creationId="{378F30AF-80D2-A751-2A5E-2C33C6B9674A}"/>
          </ac:cxnSpMkLst>
        </pc:cxnChg>
        <pc:cxnChg chg="add mod">
          <ac:chgData name="Brzus, Michal" userId="S::mbrzus@uiowa.edu::dba46872-ba84-4be5-8839-78828e31737b" providerId="AD" clId="Web-{DEB7D3C7-71B8-1428-99D6-D1F518739D1C}" dt="2024-04-29T15:24:18.013" v="187" actId="1076"/>
          <ac:cxnSpMkLst>
            <pc:docMk/>
            <pc:sldMk cId="2371974209" sldId="258"/>
            <ac:cxnSpMk id="25" creationId="{6D0737BF-79CC-18E4-E801-A7A95A89C6F5}"/>
          </ac:cxnSpMkLst>
        </pc:cxnChg>
        <pc:cxnChg chg="add mod">
          <ac:chgData name="Brzus, Michal" userId="S::mbrzus@uiowa.edu::dba46872-ba84-4be5-8839-78828e31737b" providerId="AD" clId="Web-{DEB7D3C7-71B8-1428-99D6-D1F518739D1C}" dt="2024-04-29T15:25:37.937" v="201"/>
          <ac:cxnSpMkLst>
            <pc:docMk/>
            <pc:sldMk cId="2371974209" sldId="258"/>
            <ac:cxnSpMk id="27" creationId="{87C65BE0-1E80-7F49-1818-CF45538B9418}"/>
          </ac:cxnSpMkLst>
        </pc:cxnChg>
        <pc:cxnChg chg="add mod">
          <ac:chgData name="Brzus, Michal" userId="S::mbrzus@uiowa.edu::dba46872-ba84-4be5-8839-78828e31737b" providerId="AD" clId="Web-{DEB7D3C7-71B8-1428-99D6-D1F518739D1C}" dt="2024-04-29T15:25:37.953" v="202"/>
          <ac:cxnSpMkLst>
            <pc:docMk/>
            <pc:sldMk cId="2371974209" sldId="258"/>
            <ac:cxnSpMk id="29" creationId="{81401204-934C-1CA4-4C09-862D7712362B}"/>
          </ac:cxnSpMkLst>
        </pc:cxnChg>
      </pc:sldChg>
      <pc:sldChg chg="ord">
        <pc:chgData name="Brzus, Michal" userId="S::mbrzus@uiowa.edu::dba46872-ba84-4be5-8839-78828e31737b" providerId="AD" clId="Web-{DEB7D3C7-71B8-1428-99D6-D1F518739D1C}" dt="2024-04-29T16:12:15.892" v="330"/>
        <pc:sldMkLst>
          <pc:docMk/>
          <pc:sldMk cId="128564831" sldId="259"/>
        </pc:sldMkLst>
      </pc:sldChg>
      <pc:sldChg chg="modSp">
        <pc:chgData name="Brzus, Michal" userId="S::mbrzus@uiowa.edu::dba46872-ba84-4be5-8839-78828e31737b" providerId="AD" clId="Web-{DEB7D3C7-71B8-1428-99D6-D1F518739D1C}" dt="2024-04-29T15:33:24.576" v="215" actId="20577"/>
        <pc:sldMkLst>
          <pc:docMk/>
          <pc:sldMk cId="1988223294" sldId="260"/>
        </pc:sldMkLst>
        <pc:spChg chg="mod">
          <ac:chgData name="Brzus, Michal" userId="S::mbrzus@uiowa.edu::dba46872-ba84-4be5-8839-78828e31737b" providerId="AD" clId="Web-{DEB7D3C7-71B8-1428-99D6-D1F518739D1C}" dt="2024-04-29T15:33:24.576" v="215" actId="20577"/>
          <ac:spMkLst>
            <pc:docMk/>
            <pc:sldMk cId="1988223294" sldId="260"/>
            <ac:spMk id="30" creationId="{E0818F62-1AE6-3682-91B0-AD7575A62DEE}"/>
          </ac:spMkLst>
        </pc:spChg>
      </pc:sldChg>
      <pc:sldChg chg="addSp delSp modSp addAnim delAnim">
        <pc:chgData name="Brzus, Michal" userId="S::mbrzus@uiowa.edu::dba46872-ba84-4be5-8839-78828e31737b" providerId="AD" clId="Web-{DEB7D3C7-71B8-1428-99D6-D1F518739D1C}" dt="2024-04-29T16:09:36.528" v="329"/>
        <pc:sldMkLst>
          <pc:docMk/>
          <pc:sldMk cId="3320660171" sldId="268"/>
        </pc:sldMkLst>
        <pc:spChg chg="mod">
          <ac:chgData name="Brzus, Michal" userId="S::mbrzus@uiowa.edu::dba46872-ba84-4be5-8839-78828e31737b" providerId="AD" clId="Web-{DEB7D3C7-71B8-1428-99D6-D1F518739D1C}" dt="2024-04-29T15:51:47.857" v="238" actId="1076"/>
          <ac:spMkLst>
            <pc:docMk/>
            <pc:sldMk cId="3320660171" sldId="268"/>
            <ac:spMk id="4" creationId="{3B9C8FF9-706C-BA03-7DE2-ECD7FA494A5D}"/>
          </ac:spMkLst>
        </pc:spChg>
        <pc:spChg chg="mod">
          <ac:chgData name="Brzus, Michal" userId="S::mbrzus@uiowa.edu::dba46872-ba84-4be5-8839-78828e31737b" providerId="AD" clId="Web-{DEB7D3C7-71B8-1428-99D6-D1F518739D1C}" dt="2024-04-29T15:50:15.386" v="218" actId="14100"/>
          <ac:spMkLst>
            <pc:docMk/>
            <pc:sldMk cId="3320660171" sldId="268"/>
            <ac:spMk id="6" creationId="{5D97AAF0-7CEE-63C9-F182-A7B5F3579525}"/>
          </ac:spMkLst>
        </pc:spChg>
        <pc:spChg chg="mod">
          <ac:chgData name="Brzus, Michal" userId="S::mbrzus@uiowa.edu::dba46872-ba84-4be5-8839-78828e31737b" providerId="AD" clId="Web-{DEB7D3C7-71B8-1428-99D6-D1F518739D1C}" dt="2024-04-29T15:50:30.558" v="223" actId="1076"/>
          <ac:spMkLst>
            <pc:docMk/>
            <pc:sldMk cId="3320660171" sldId="268"/>
            <ac:spMk id="7" creationId="{34DC6D6F-AC4F-C10E-E6B4-37A77D5B14EB}"/>
          </ac:spMkLst>
        </pc:spChg>
        <pc:spChg chg="mod">
          <ac:chgData name="Brzus, Michal" userId="S::mbrzus@uiowa.edu::dba46872-ba84-4be5-8839-78828e31737b" providerId="AD" clId="Web-{DEB7D3C7-71B8-1428-99D6-D1F518739D1C}" dt="2024-04-29T16:05:16.880" v="307"/>
          <ac:spMkLst>
            <pc:docMk/>
            <pc:sldMk cId="3320660171" sldId="268"/>
            <ac:spMk id="8" creationId="{A2C36792-D9C6-DC9B-2D62-1E5AE3BAC1DC}"/>
          </ac:spMkLst>
        </pc:spChg>
        <pc:spChg chg="add mod">
          <ac:chgData name="Brzus, Michal" userId="S::mbrzus@uiowa.edu::dba46872-ba84-4be5-8839-78828e31737b" providerId="AD" clId="Web-{DEB7D3C7-71B8-1428-99D6-D1F518739D1C}" dt="2024-04-29T16:04:49.864" v="305"/>
          <ac:spMkLst>
            <pc:docMk/>
            <pc:sldMk cId="3320660171" sldId="268"/>
            <ac:spMk id="9" creationId="{EBD91390-F41B-9FD7-53D7-DA2E60D9DBB0}"/>
          </ac:spMkLst>
        </pc:spChg>
        <pc:spChg chg="add mod">
          <ac:chgData name="Brzus, Michal" userId="S::mbrzus@uiowa.edu::dba46872-ba84-4be5-8839-78828e31737b" providerId="AD" clId="Web-{DEB7D3C7-71B8-1428-99D6-D1F518739D1C}" dt="2024-04-29T16:05:51.569" v="310" actId="14100"/>
          <ac:spMkLst>
            <pc:docMk/>
            <pc:sldMk cId="3320660171" sldId="268"/>
            <ac:spMk id="13" creationId="{B0A1BCC8-DAE5-071A-DD26-F7F46ED09C68}"/>
          </ac:spMkLst>
        </pc:spChg>
        <pc:spChg chg="del mod">
          <ac:chgData name="Brzus, Michal" userId="S::mbrzus@uiowa.edu::dba46872-ba84-4be5-8839-78828e31737b" providerId="AD" clId="Web-{DEB7D3C7-71B8-1428-99D6-D1F518739D1C}" dt="2024-04-29T16:07:13.165" v="315"/>
          <ac:spMkLst>
            <pc:docMk/>
            <pc:sldMk cId="3320660171" sldId="268"/>
            <ac:spMk id="14" creationId="{CA134123-859E-0AD7-7E11-DA897B07D42A}"/>
          </ac:spMkLst>
        </pc:spChg>
        <pc:spChg chg="mod">
          <ac:chgData name="Brzus, Michal" userId="S::mbrzus@uiowa.edu::dba46872-ba84-4be5-8839-78828e31737b" providerId="AD" clId="Web-{DEB7D3C7-71B8-1428-99D6-D1F518739D1C}" dt="2024-04-29T16:07:21.118" v="317"/>
          <ac:spMkLst>
            <pc:docMk/>
            <pc:sldMk cId="3320660171" sldId="268"/>
            <ac:spMk id="15" creationId="{2EF207A3-0ACE-7F3E-09CA-2EE2C50F0F85}"/>
          </ac:spMkLst>
        </pc:spChg>
        <pc:spChg chg="add mod">
          <ac:chgData name="Brzus, Michal" userId="S::mbrzus@uiowa.edu::dba46872-ba84-4be5-8839-78828e31737b" providerId="AD" clId="Web-{DEB7D3C7-71B8-1428-99D6-D1F518739D1C}" dt="2024-04-29T16:05:11.599" v="306"/>
          <ac:spMkLst>
            <pc:docMk/>
            <pc:sldMk cId="3320660171" sldId="268"/>
            <ac:spMk id="16" creationId="{6A35C84C-EF16-67B7-6AB5-549A3E0D92F8}"/>
          </ac:spMkLst>
        </pc:spChg>
        <pc:spChg chg="add del mod">
          <ac:chgData name="Brzus, Michal" userId="S::mbrzus@uiowa.edu::dba46872-ba84-4be5-8839-78828e31737b" providerId="AD" clId="Web-{DEB7D3C7-71B8-1428-99D6-D1F518739D1C}" dt="2024-04-29T16:07:04.914" v="313"/>
          <ac:spMkLst>
            <pc:docMk/>
            <pc:sldMk cId="3320660171" sldId="268"/>
            <ac:spMk id="19" creationId="{105DE937-9C01-E29F-823A-67F8313B8F0A}"/>
          </ac:spMkLst>
        </pc:spChg>
        <pc:spChg chg="add mod">
          <ac:chgData name="Brzus, Michal" userId="S::mbrzus@uiowa.edu::dba46872-ba84-4be5-8839-78828e31737b" providerId="AD" clId="Web-{DEB7D3C7-71B8-1428-99D6-D1F518739D1C}" dt="2024-04-29T16:07:10.711" v="314"/>
          <ac:spMkLst>
            <pc:docMk/>
            <pc:sldMk cId="3320660171" sldId="268"/>
            <ac:spMk id="20" creationId="{359C8C7B-7797-5FB1-6A41-E253289EE787}"/>
          </ac:spMkLst>
        </pc:spChg>
        <pc:spChg chg="add del mod">
          <ac:chgData name="Brzus, Michal" userId="S::mbrzus@uiowa.edu::dba46872-ba84-4be5-8839-78828e31737b" providerId="AD" clId="Web-{DEB7D3C7-71B8-1428-99D6-D1F518739D1C}" dt="2024-04-29T16:07:24.821" v="318"/>
          <ac:spMkLst>
            <pc:docMk/>
            <pc:sldMk cId="3320660171" sldId="268"/>
            <ac:spMk id="21" creationId="{F76DA21E-479E-7850-D317-5D9422C228F8}"/>
          </ac:spMkLst>
        </pc:spChg>
        <pc:spChg chg="add mod">
          <ac:chgData name="Brzus, Michal" userId="S::mbrzus@uiowa.edu::dba46872-ba84-4be5-8839-78828e31737b" providerId="AD" clId="Web-{DEB7D3C7-71B8-1428-99D6-D1F518739D1C}" dt="2024-04-29T16:07:33.072" v="320" actId="1076"/>
          <ac:spMkLst>
            <pc:docMk/>
            <pc:sldMk cId="3320660171" sldId="268"/>
            <ac:spMk id="22" creationId="{68726BC5-E657-492A-AD41-EF89AC8E5D27}"/>
          </ac:spMkLst>
        </pc:spChg>
        <pc:spChg chg="mod">
          <ac:chgData name="Brzus, Michal" userId="S::mbrzus@uiowa.edu::dba46872-ba84-4be5-8839-78828e31737b" providerId="AD" clId="Web-{DEB7D3C7-71B8-1428-99D6-D1F518739D1C}" dt="2024-04-29T15:57:46.727" v="295" actId="1076"/>
          <ac:spMkLst>
            <pc:docMk/>
            <pc:sldMk cId="3320660171" sldId="268"/>
            <ac:spMk id="23" creationId="{D11D6521-4E74-4B72-3732-5CAA5D9D2D34}"/>
          </ac:spMkLst>
        </pc:spChg>
        <pc:spChg chg="del mod">
          <ac:chgData name="Brzus, Michal" userId="S::mbrzus@uiowa.edu::dba46872-ba84-4be5-8839-78828e31737b" providerId="AD" clId="Web-{DEB7D3C7-71B8-1428-99D6-D1F518739D1C}" dt="2024-04-29T16:01:28.264" v="302"/>
          <ac:spMkLst>
            <pc:docMk/>
            <pc:sldMk cId="3320660171" sldId="268"/>
            <ac:spMk id="25" creationId="{0B91F78C-85AA-D639-04AE-C24C8640479C}"/>
          </ac:spMkLst>
        </pc:spChg>
        <pc:spChg chg="add del">
          <ac:chgData name="Brzus, Michal" userId="S::mbrzus@uiowa.edu::dba46872-ba84-4be5-8839-78828e31737b" providerId="AD" clId="Web-{DEB7D3C7-71B8-1428-99D6-D1F518739D1C}" dt="2024-04-29T16:04:41.207" v="304"/>
          <ac:spMkLst>
            <pc:docMk/>
            <pc:sldMk cId="3320660171" sldId="268"/>
            <ac:spMk id="26" creationId="{98ACD3FF-A7AD-A917-E94A-C6F4F8C4768F}"/>
          </ac:spMkLst>
        </pc:spChg>
        <pc:spChg chg="mod">
          <ac:chgData name="Brzus, Michal" userId="S::mbrzus@uiowa.edu::dba46872-ba84-4be5-8839-78828e31737b" providerId="AD" clId="Web-{DEB7D3C7-71B8-1428-99D6-D1F518739D1C}" dt="2024-04-29T16:06:02.350" v="312" actId="1076"/>
          <ac:spMkLst>
            <pc:docMk/>
            <pc:sldMk cId="3320660171" sldId="268"/>
            <ac:spMk id="27" creationId="{ADF25BE6-B84C-6B20-B899-331AF950961A}"/>
          </ac:spMkLst>
        </pc:spChg>
        <pc:spChg chg="mod">
          <ac:chgData name="Brzus, Michal" userId="S::mbrzus@uiowa.edu::dba46872-ba84-4be5-8839-78828e31737b" providerId="AD" clId="Web-{DEB7D3C7-71B8-1428-99D6-D1F518739D1C}" dt="2024-04-29T15:58:19.978" v="297"/>
          <ac:spMkLst>
            <pc:docMk/>
            <pc:sldMk cId="3320660171" sldId="268"/>
            <ac:spMk id="28" creationId="{BC02B1C9-41B1-40EC-D1DF-E4BA5348FEB1}"/>
          </ac:spMkLst>
        </pc:spChg>
        <pc:grpChg chg="add mod">
          <ac:chgData name="Brzus, Michal" userId="S::mbrzus@uiowa.edu::dba46872-ba84-4be5-8839-78828e31737b" providerId="AD" clId="Web-{DEB7D3C7-71B8-1428-99D6-D1F518739D1C}" dt="2024-04-29T15:58:37.603" v="299" actId="1076"/>
          <ac:grpSpMkLst>
            <pc:docMk/>
            <pc:sldMk cId="3320660171" sldId="268"/>
            <ac:grpSpMk id="24" creationId="{26848099-3545-6398-5E6A-ABD1D8BD26B9}"/>
          </ac:grpSpMkLst>
        </pc:grpChg>
        <pc:cxnChg chg="add del">
          <ac:chgData name="Brzus, Michal" userId="S::mbrzus@uiowa.edu::dba46872-ba84-4be5-8839-78828e31737b" providerId="AD" clId="Web-{DEB7D3C7-71B8-1428-99D6-D1F518739D1C}" dt="2024-04-29T15:52:03.014" v="242"/>
          <ac:cxnSpMkLst>
            <pc:docMk/>
            <pc:sldMk cId="3320660171" sldId="268"/>
            <ac:cxnSpMk id="12" creationId="{9ABF47E8-8F88-557E-2677-4F1BF251A4E2}"/>
          </ac:cxnSpMkLst>
        </pc:cxnChg>
        <pc:cxnChg chg="add mod">
          <ac:chgData name="Brzus, Michal" userId="S::mbrzus@uiowa.edu::dba46872-ba84-4be5-8839-78828e31737b" providerId="AD" clId="Web-{DEB7D3C7-71B8-1428-99D6-D1F518739D1C}" dt="2024-04-29T15:55:33.270" v="257"/>
          <ac:cxnSpMkLst>
            <pc:docMk/>
            <pc:sldMk cId="3320660171" sldId="268"/>
            <ac:cxnSpMk id="17" creationId="{0341FFBB-CFFA-9BD7-D5F8-73344E46C42F}"/>
          </ac:cxnSpMkLst>
        </pc:cxnChg>
        <pc:cxnChg chg="add mod">
          <ac:chgData name="Brzus, Michal" userId="S::mbrzus@uiowa.edu::dba46872-ba84-4be5-8839-78828e31737b" providerId="AD" clId="Web-{DEB7D3C7-71B8-1428-99D6-D1F518739D1C}" dt="2024-04-29T15:56:03.646" v="263" actId="14100"/>
          <ac:cxnSpMkLst>
            <pc:docMk/>
            <pc:sldMk cId="3320660171" sldId="268"/>
            <ac:cxnSpMk id="18" creationId="{49A363C0-BD9B-63DD-C8C3-3458B8597DD6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03D6C3-5F6B-4E45-8714-6283654A8372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326349E0-A398-4F91-89FD-FB2F78A35BE4}">
      <dgm:prSet phldrT="[Text]" phldr="0"/>
      <dgm:spPr/>
      <dgm:t>
        <a:bodyPr/>
        <a:lstStyle/>
        <a:p>
          <a:pPr rtl="0"/>
          <a:r>
            <a:rPr lang="en-US">
              <a:latin typeface="Lato"/>
              <a:ea typeface="Lato"/>
              <a:cs typeface="Lato"/>
            </a:rPr>
            <a:t>Job Monitoring App Adjustment</a:t>
          </a:r>
        </a:p>
      </dgm:t>
    </dgm:pt>
    <dgm:pt modelId="{1EDD5F93-1EE1-4D50-8C9A-1236A8967FF1}" type="parTrans" cxnId="{2F48687D-D5C9-42BC-B7C9-B7812C70B87F}">
      <dgm:prSet/>
      <dgm:spPr/>
    </dgm:pt>
    <dgm:pt modelId="{C0E6122E-348C-4FA7-A975-0DBFD5C3371E}" type="sibTrans" cxnId="{2F48687D-D5C9-42BC-B7C9-B7812C70B87F}">
      <dgm:prSet/>
      <dgm:spPr/>
    </dgm:pt>
    <dgm:pt modelId="{48321AB3-5FC6-4BBE-BA93-E87512B53373}">
      <dgm:prSet phldrT="[Text]" phldr="0"/>
      <dgm:spPr/>
      <dgm:t>
        <a:bodyPr/>
        <a:lstStyle/>
        <a:p>
          <a:pPr rtl="0"/>
          <a:r>
            <a:rPr lang="en-US">
              <a:latin typeface="Lato"/>
              <a:ea typeface="Lato"/>
              <a:cs typeface="Lato"/>
            </a:rPr>
            <a:t>Local System Development</a:t>
          </a:r>
        </a:p>
      </dgm:t>
    </dgm:pt>
    <dgm:pt modelId="{9BB96854-AB74-4ACD-99F6-24AB88541298}" type="parTrans" cxnId="{70736CA9-1E79-4C30-B802-42BA4FE8CBCE}">
      <dgm:prSet/>
      <dgm:spPr/>
    </dgm:pt>
    <dgm:pt modelId="{AC849891-07A7-4FEE-B41B-C80B49F24C57}" type="sibTrans" cxnId="{70736CA9-1E79-4C30-B802-42BA4FE8CBCE}">
      <dgm:prSet/>
      <dgm:spPr/>
    </dgm:pt>
    <dgm:pt modelId="{10B46D02-2C62-49F2-9DCC-750BEC267EF7}">
      <dgm:prSet phldrT="[Text]" phldr="0"/>
      <dgm:spPr/>
      <dgm:t>
        <a:bodyPr/>
        <a:lstStyle/>
        <a:p>
          <a:r>
            <a:rPr lang="en-US">
              <a:latin typeface="Lato"/>
              <a:ea typeface="Lato"/>
              <a:cs typeface="Lato"/>
            </a:rPr>
            <a:t>Dockerization</a:t>
          </a:r>
        </a:p>
      </dgm:t>
    </dgm:pt>
    <dgm:pt modelId="{2DBA2E39-0B4D-4337-BB18-3D5AAFF28AD0}" type="parTrans" cxnId="{655314A1-24D5-4B78-B864-F4658A53CE71}">
      <dgm:prSet/>
      <dgm:spPr/>
    </dgm:pt>
    <dgm:pt modelId="{3810AFA1-9047-488F-BE8D-25129E7A0E4F}" type="sibTrans" cxnId="{655314A1-24D5-4B78-B864-F4658A53CE71}">
      <dgm:prSet/>
      <dgm:spPr/>
    </dgm:pt>
    <dgm:pt modelId="{4DA4489B-A067-4D30-81FC-BF75174884DA}">
      <dgm:prSet phldr="0"/>
      <dgm:spPr/>
      <dgm:t>
        <a:bodyPr/>
        <a:lstStyle/>
        <a:p>
          <a:pPr rtl="0"/>
          <a:r>
            <a:rPr lang="en-US">
              <a:latin typeface="Lato"/>
              <a:ea typeface="Lato"/>
              <a:cs typeface="Lato"/>
            </a:rPr>
            <a:t>Local Kubernetes System</a:t>
          </a:r>
        </a:p>
      </dgm:t>
    </dgm:pt>
    <dgm:pt modelId="{678C4D20-9B10-45E1-B467-AEC34EBD79D5}" type="parTrans" cxnId="{45154A90-D4B8-450D-A049-2F46BFE3D40D}">
      <dgm:prSet/>
      <dgm:spPr/>
    </dgm:pt>
    <dgm:pt modelId="{C21E8152-83B2-4C41-88D2-BE84EA9E90E8}" type="sibTrans" cxnId="{45154A90-D4B8-450D-A049-2F46BFE3D40D}">
      <dgm:prSet/>
      <dgm:spPr/>
    </dgm:pt>
    <dgm:pt modelId="{9E422A7E-A620-464E-99C6-6468E6CD290A}">
      <dgm:prSet phldr="0"/>
      <dgm:spPr/>
      <dgm:t>
        <a:bodyPr/>
        <a:lstStyle/>
        <a:p>
          <a:pPr rtl="0"/>
          <a:r>
            <a:rPr lang="en-US">
              <a:latin typeface="Lato"/>
              <a:ea typeface="Lato"/>
              <a:cs typeface="Lato"/>
            </a:rPr>
            <a:t>AWS EKS Deployment</a:t>
          </a:r>
        </a:p>
      </dgm:t>
    </dgm:pt>
    <dgm:pt modelId="{D6866D5A-4BEE-4750-B9F4-9E890619A369}" type="parTrans" cxnId="{E4542617-96AC-45D4-9E2C-F1D43449D241}">
      <dgm:prSet/>
      <dgm:spPr/>
    </dgm:pt>
    <dgm:pt modelId="{4349AF99-F0DA-4614-95D9-D54DC2F76490}" type="sibTrans" cxnId="{E4542617-96AC-45D4-9E2C-F1D43449D241}">
      <dgm:prSet/>
      <dgm:spPr/>
    </dgm:pt>
    <dgm:pt modelId="{E8C21FC6-CB12-457C-80BE-FF3C426E629D}" type="pres">
      <dgm:prSet presAssocID="{2503D6C3-5F6B-4E45-8714-6283654A8372}" presName="CompostProcess" presStyleCnt="0">
        <dgm:presLayoutVars>
          <dgm:dir/>
          <dgm:resizeHandles val="exact"/>
        </dgm:presLayoutVars>
      </dgm:prSet>
      <dgm:spPr/>
    </dgm:pt>
    <dgm:pt modelId="{4E6FC825-3AE5-4EC6-AE08-6C79444ADE15}" type="pres">
      <dgm:prSet presAssocID="{2503D6C3-5F6B-4E45-8714-6283654A8372}" presName="arrow" presStyleLbl="bgShp" presStyleIdx="0" presStyleCnt="1"/>
      <dgm:spPr/>
    </dgm:pt>
    <dgm:pt modelId="{80F1588D-B28B-485E-8735-35E1F0787B87}" type="pres">
      <dgm:prSet presAssocID="{2503D6C3-5F6B-4E45-8714-6283654A8372}" presName="linearProcess" presStyleCnt="0"/>
      <dgm:spPr/>
    </dgm:pt>
    <dgm:pt modelId="{4C83D327-9AB3-49A4-A905-D85BD519FE80}" type="pres">
      <dgm:prSet presAssocID="{326349E0-A398-4F91-89FD-FB2F78A35BE4}" presName="textNode" presStyleLbl="node1" presStyleIdx="0" presStyleCnt="5">
        <dgm:presLayoutVars>
          <dgm:bulletEnabled val="1"/>
        </dgm:presLayoutVars>
      </dgm:prSet>
      <dgm:spPr>
        <a:solidFill>
          <a:srgbClr val="2A4879"/>
        </a:solidFill>
      </dgm:spPr>
    </dgm:pt>
    <dgm:pt modelId="{6C812507-9CE9-4AF7-92E9-1D0AFFBEE7A5}" type="pres">
      <dgm:prSet presAssocID="{C0E6122E-348C-4FA7-A975-0DBFD5C3371E}" presName="sibTrans" presStyleCnt="0"/>
      <dgm:spPr/>
    </dgm:pt>
    <dgm:pt modelId="{52FFFD48-3756-4E31-A205-1DCF64510FC7}" type="pres">
      <dgm:prSet presAssocID="{48321AB3-5FC6-4BBE-BA93-E87512B53373}" presName="textNode" presStyleLbl="node1" presStyleIdx="1" presStyleCnt="5">
        <dgm:presLayoutVars>
          <dgm:bulletEnabled val="1"/>
        </dgm:presLayoutVars>
      </dgm:prSet>
      <dgm:spPr>
        <a:solidFill>
          <a:srgbClr val="C03221"/>
        </a:solidFill>
      </dgm:spPr>
    </dgm:pt>
    <dgm:pt modelId="{E74D1FD7-1A7E-4C18-8911-7C19AD34C043}" type="pres">
      <dgm:prSet presAssocID="{AC849891-07A7-4FEE-B41B-C80B49F24C57}" presName="sibTrans" presStyleCnt="0"/>
      <dgm:spPr/>
    </dgm:pt>
    <dgm:pt modelId="{8FC455F8-430A-4023-8EEF-6135459C56F1}" type="pres">
      <dgm:prSet presAssocID="{10B46D02-2C62-49F2-9DCC-750BEC267EF7}" presName="textNode" presStyleLbl="node1" presStyleIdx="2" presStyleCnt="5">
        <dgm:presLayoutVars>
          <dgm:bulletEnabled val="1"/>
        </dgm:presLayoutVars>
      </dgm:prSet>
      <dgm:spPr>
        <a:solidFill>
          <a:srgbClr val="40846F"/>
        </a:solidFill>
      </dgm:spPr>
    </dgm:pt>
    <dgm:pt modelId="{3B5B4D15-2627-4B92-B465-41B27C1522F4}" type="pres">
      <dgm:prSet presAssocID="{3810AFA1-9047-488F-BE8D-25129E7A0E4F}" presName="sibTrans" presStyleCnt="0"/>
      <dgm:spPr/>
    </dgm:pt>
    <dgm:pt modelId="{9F588C83-F4DB-41B0-AF17-16A29E38441E}" type="pres">
      <dgm:prSet presAssocID="{4DA4489B-A067-4D30-81FC-BF75174884DA}" presName="textNode" presStyleLbl="node1" presStyleIdx="3" presStyleCnt="5">
        <dgm:presLayoutVars>
          <dgm:bulletEnabled val="1"/>
        </dgm:presLayoutVars>
      </dgm:prSet>
      <dgm:spPr>
        <a:solidFill>
          <a:schemeClr val="tx1"/>
        </a:solidFill>
      </dgm:spPr>
    </dgm:pt>
    <dgm:pt modelId="{030BC5C3-378B-424B-B4CA-F2D112F6D61E}" type="pres">
      <dgm:prSet presAssocID="{C21E8152-83B2-4C41-88D2-BE84EA9E90E8}" presName="sibTrans" presStyleCnt="0"/>
      <dgm:spPr/>
    </dgm:pt>
    <dgm:pt modelId="{6EF3DDBB-3052-4365-85C4-84792BBED266}" type="pres">
      <dgm:prSet presAssocID="{9E422A7E-A620-464E-99C6-6468E6CD290A}" presName="textNode" presStyleLbl="node1" presStyleIdx="4" presStyleCnt="5">
        <dgm:presLayoutVars>
          <dgm:bulletEnabled val="1"/>
        </dgm:presLayoutVars>
      </dgm:prSet>
      <dgm:spPr>
        <a:solidFill>
          <a:srgbClr val="7030A0"/>
        </a:solidFill>
      </dgm:spPr>
    </dgm:pt>
  </dgm:ptLst>
  <dgm:cxnLst>
    <dgm:cxn modelId="{E01C5C06-4270-4E4F-81AE-5B8D55269A6F}" type="presOf" srcId="{326349E0-A398-4F91-89FD-FB2F78A35BE4}" destId="{4C83D327-9AB3-49A4-A905-D85BD519FE80}" srcOrd="0" destOrd="0" presId="urn:microsoft.com/office/officeart/2005/8/layout/hProcess9"/>
    <dgm:cxn modelId="{E4542617-96AC-45D4-9E2C-F1D43449D241}" srcId="{2503D6C3-5F6B-4E45-8714-6283654A8372}" destId="{9E422A7E-A620-464E-99C6-6468E6CD290A}" srcOrd="4" destOrd="0" parTransId="{D6866D5A-4BEE-4750-B9F4-9E890619A369}" sibTransId="{4349AF99-F0DA-4614-95D9-D54DC2F76490}"/>
    <dgm:cxn modelId="{AED24D2F-6EAB-4A88-858C-5967E647D17D}" type="presOf" srcId="{10B46D02-2C62-49F2-9DCC-750BEC267EF7}" destId="{8FC455F8-430A-4023-8EEF-6135459C56F1}" srcOrd="0" destOrd="0" presId="urn:microsoft.com/office/officeart/2005/8/layout/hProcess9"/>
    <dgm:cxn modelId="{129D675B-937D-426A-9189-6D5484BC4E04}" type="presOf" srcId="{2503D6C3-5F6B-4E45-8714-6283654A8372}" destId="{E8C21FC6-CB12-457C-80BE-FF3C426E629D}" srcOrd="0" destOrd="0" presId="urn:microsoft.com/office/officeart/2005/8/layout/hProcess9"/>
    <dgm:cxn modelId="{2F48687D-D5C9-42BC-B7C9-B7812C70B87F}" srcId="{2503D6C3-5F6B-4E45-8714-6283654A8372}" destId="{326349E0-A398-4F91-89FD-FB2F78A35BE4}" srcOrd="0" destOrd="0" parTransId="{1EDD5F93-1EE1-4D50-8C9A-1236A8967FF1}" sibTransId="{C0E6122E-348C-4FA7-A975-0DBFD5C3371E}"/>
    <dgm:cxn modelId="{45154A90-D4B8-450D-A049-2F46BFE3D40D}" srcId="{2503D6C3-5F6B-4E45-8714-6283654A8372}" destId="{4DA4489B-A067-4D30-81FC-BF75174884DA}" srcOrd="3" destOrd="0" parTransId="{678C4D20-9B10-45E1-B467-AEC34EBD79D5}" sibTransId="{C21E8152-83B2-4C41-88D2-BE84EA9E90E8}"/>
    <dgm:cxn modelId="{7A6EF094-60F9-4693-879B-D1FFBA09B320}" type="presOf" srcId="{4DA4489B-A067-4D30-81FC-BF75174884DA}" destId="{9F588C83-F4DB-41B0-AF17-16A29E38441E}" srcOrd="0" destOrd="0" presId="urn:microsoft.com/office/officeart/2005/8/layout/hProcess9"/>
    <dgm:cxn modelId="{655314A1-24D5-4B78-B864-F4658A53CE71}" srcId="{2503D6C3-5F6B-4E45-8714-6283654A8372}" destId="{10B46D02-2C62-49F2-9DCC-750BEC267EF7}" srcOrd="2" destOrd="0" parTransId="{2DBA2E39-0B4D-4337-BB18-3D5AAFF28AD0}" sibTransId="{3810AFA1-9047-488F-BE8D-25129E7A0E4F}"/>
    <dgm:cxn modelId="{70736CA9-1E79-4C30-B802-42BA4FE8CBCE}" srcId="{2503D6C3-5F6B-4E45-8714-6283654A8372}" destId="{48321AB3-5FC6-4BBE-BA93-E87512B53373}" srcOrd="1" destOrd="0" parTransId="{9BB96854-AB74-4ACD-99F6-24AB88541298}" sibTransId="{AC849891-07A7-4FEE-B41B-C80B49F24C57}"/>
    <dgm:cxn modelId="{2D5E3AC5-7AC5-46CB-8954-674ACC5D3E3B}" type="presOf" srcId="{9E422A7E-A620-464E-99C6-6468E6CD290A}" destId="{6EF3DDBB-3052-4365-85C4-84792BBED266}" srcOrd="0" destOrd="0" presId="urn:microsoft.com/office/officeart/2005/8/layout/hProcess9"/>
    <dgm:cxn modelId="{9B4611F1-D302-4FCD-9296-28CF9E3B1A61}" type="presOf" srcId="{48321AB3-5FC6-4BBE-BA93-E87512B53373}" destId="{52FFFD48-3756-4E31-A205-1DCF64510FC7}" srcOrd="0" destOrd="0" presId="urn:microsoft.com/office/officeart/2005/8/layout/hProcess9"/>
    <dgm:cxn modelId="{C55AE4E9-C5A7-4F75-9C0D-6FC15E2F3958}" type="presParOf" srcId="{E8C21FC6-CB12-457C-80BE-FF3C426E629D}" destId="{4E6FC825-3AE5-4EC6-AE08-6C79444ADE15}" srcOrd="0" destOrd="0" presId="urn:microsoft.com/office/officeart/2005/8/layout/hProcess9"/>
    <dgm:cxn modelId="{FA0505EE-82A3-4E95-B5DC-D4FA4780AEB5}" type="presParOf" srcId="{E8C21FC6-CB12-457C-80BE-FF3C426E629D}" destId="{80F1588D-B28B-485E-8735-35E1F0787B87}" srcOrd="1" destOrd="0" presId="urn:microsoft.com/office/officeart/2005/8/layout/hProcess9"/>
    <dgm:cxn modelId="{D92AB9F4-E51E-42D8-8C3C-2A8A0BC9FBC2}" type="presParOf" srcId="{80F1588D-B28B-485E-8735-35E1F0787B87}" destId="{4C83D327-9AB3-49A4-A905-D85BD519FE80}" srcOrd="0" destOrd="0" presId="urn:microsoft.com/office/officeart/2005/8/layout/hProcess9"/>
    <dgm:cxn modelId="{2F5F9C8F-B91D-4538-B003-4F13E7FADADC}" type="presParOf" srcId="{80F1588D-B28B-485E-8735-35E1F0787B87}" destId="{6C812507-9CE9-4AF7-92E9-1D0AFFBEE7A5}" srcOrd="1" destOrd="0" presId="urn:microsoft.com/office/officeart/2005/8/layout/hProcess9"/>
    <dgm:cxn modelId="{FA022F83-FBF0-4363-808C-BE879F336EDA}" type="presParOf" srcId="{80F1588D-B28B-485E-8735-35E1F0787B87}" destId="{52FFFD48-3756-4E31-A205-1DCF64510FC7}" srcOrd="2" destOrd="0" presId="urn:microsoft.com/office/officeart/2005/8/layout/hProcess9"/>
    <dgm:cxn modelId="{2B6287EA-7E3A-439D-87D7-B8FE435A3BDD}" type="presParOf" srcId="{80F1588D-B28B-485E-8735-35E1F0787B87}" destId="{E74D1FD7-1A7E-4C18-8911-7C19AD34C043}" srcOrd="3" destOrd="0" presId="urn:microsoft.com/office/officeart/2005/8/layout/hProcess9"/>
    <dgm:cxn modelId="{DE95B807-AF81-48DA-AAB0-6C565D2421E4}" type="presParOf" srcId="{80F1588D-B28B-485E-8735-35E1F0787B87}" destId="{8FC455F8-430A-4023-8EEF-6135459C56F1}" srcOrd="4" destOrd="0" presId="urn:microsoft.com/office/officeart/2005/8/layout/hProcess9"/>
    <dgm:cxn modelId="{7C938FD1-FEA8-461C-A98D-B26CDFB2641B}" type="presParOf" srcId="{80F1588D-B28B-485E-8735-35E1F0787B87}" destId="{3B5B4D15-2627-4B92-B465-41B27C1522F4}" srcOrd="5" destOrd="0" presId="urn:microsoft.com/office/officeart/2005/8/layout/hProcess9"/>
    <dgm:cxn modelId="{E46DB2DE-5978-4984-90D9-7CB7FC0BD2FE}" type="presParOf" srcId="{80F1588D-B28B-485E-8735-35E1F0787B87}" destId="{9F588C83-F4DB-41B0-AF17-16A29E38441E}" srcOrd="6" destOrd="0" presId="urn:microsoft.com/office/officeart/2005/8/layout/hProcess9"/>
    <dgm:cxn modelId="{F50DF7B1-CF1D-488B-9078-B58C5681F728}" type="presParOf" srcId="{80F1588D-B28B-485E-8735-35E1F0787B87}" destId="{030BC5C3-378B-424B-B4CA-F2D112F6D61E}" srcOrd="7" destOrd="0" presId="urn:microsoft.com/office/officeart/2005/8/layout/hProcess9"/>
    <dgm:cxn modelId="{CA50D362-7C46-43DD-984D-0162D91E0D50}" type="presParOf" srcId="{80F1588D-B28B-485E-8735-35E1F0787B87}" destId="{6EF3DDBB-3052-4365-85C4-84792BBED266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1025402-526A-4B66-A9ED-20372E30B62C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2582E8-CD4F-4137-A574-74018079B64B}">
      <dgm:prSet phldrT="[Text]" phldr="0"/>
      <dgm:spPr/>
      <dgm:t>
        <a:bodyPr/>
        <a:lstStyle/>
        <a:p>
          <a:r>
            <a:rPr lang="en-US">
              <a:latin typeface="Lato"/>
              <a:ea typeface="Lato"/>
              <a:cs typeface="Lato"/>
            </a:rPr>
            <a:t>Plan</a:t>
          </a:r>
        </a:p>
      </dgm:t>
    </dgm:pt>
    <dgm:pt modelId="{8AEAFE3E-76B0-445A-AF9A-0EA8424BCD46}" type="parTrans" cxnId="{84747C98-1F2D-4319-A57E-6387103D3D63}">
      <dgm:prSet/>
      <dgm:spPr/>
      <dgm:t>
        <a:bodyPr/>
        <a:lstStyle/>
        <a:p>
          <a:endParaRPr lang="en-US"/>
        </a:p>
      </dgm:t>
    </dgm:pt>
    <dgm:pt modelId="{353AEE1D-CD2D-47A9-9CCD-1E94261FEF1E}" type="sibTrans" cxnId="{84747C98-1F2D-4319-A57E-6387103D3D63}">
      <dgm:prSet/>
      <dgm:spPr/>
      <dgm:t>
        <a:bodyPr/>
        <a:lstStyle/>
        <a:p>
          <a:endParaRPr lang="en-US"/>
        </a:p>
      </dgm:t>
    </dgm:pt>
    <dgm:pt modelId="{DEC71979-E9C1-423D-A9DB-3F7DBDFABEB4}">
      <dgm:prSet phldrT="[Text]" phldr="0"/>
      <dgm:spPr/>
      <dgm:t>
        <a:bodyPr/>
        <a:lstStyle/>
        <a:p>
          <a:r>
            <a:rPr lang="en-US">
              <a:latin typeface="Lato"/>
              <a:ea typeface="Lato"/>
              <a:cs typeface="Lato"/>
            </a:rPr>
            <a:t>Design</a:t>
          </a:r>
        </a:p>
      </dgm:t>
    </dgm:pt>
    <dgm:pt modelId="{95A79E94-7F4C-4BC2-B129-5026B94AC2E0}" type="parTrans" cxnId="{4386DE7E-C427-4A51-98D6-4AE60EB78233}">
      <dgm:prSet/>
      <dgm:spPr/>
      <dgm:t>
        <a:bodyPr/>
        <a:lstStyle/>
        <a:p>
          <a:endParaRPr lang="en-US"/>
        </a:p>
      </dgm:t>
    </dgm:pt>
    <dgm:pt modelId="{9D995491-AD5C-49CD-ADB4-9639E7E5938A}" type="sibTrans" cxnId="{4386DE7E-C427-4A51-98D6-4AE60EB78233}">
      <dgm:prSet/>
      <dgm:spPr/>
      <dgm:t>
        <a:bodyPr/>
        <a:lstStyle/>
        <a:p>
          <a:endParaRPr lang="en-US"/>
        </a:p>
      </dgm:t>
    </dgm:pt>
    <dgm:pt modelId="{AEC65AF0-FDD6-43AF-9D50-E4ED2F210787}">
      <dgm:prSet phldrT="[Text]" phldr="0"/>
      <dgm:spPr/>
      <dgm:t>
        <a:bodyPr/>
        <a:lstStyle/>
        <a:p>
          <a:r>
            <a:rPr lang="en-US">
              <a:latin typeface="Lato"/>
              <a:ea typeface="Lato"/>
              <a:cs typeface="Lato"/>
            </a:rPr>
            <a:t>Implement</a:t>
          </a:r>
        </a:p>
      </dgm:t>
    </dgm:pt>
    <dgm:pt modelId="{37CA4F89-7C3A-4BF4-BC3B-CBFF7F7DD0EC}" type="parTrans" cxnId="{B0114722-D8EE-4672-9B94-09D55B5D559B}">
      <dgm:prSet/>
      <dgm:spPr/>
      <dgm:t>
        <a:bodyPr/>
        <a:lstStyle/>
        <a:p>
          <a:endParaRPr lang="en-US"/>
        </a:p>
      </dgm:t>
    </dgm:pt>
    <dgm:pt modelId="{EA7C4441-CEB4-4876-9A9B-1A05857E1CB2}" type="sibTrans" cxnId="{B0114722-D8EE-4672-9B94-09D55B5D559B}">
      <dgm:prSet/>
      <dgm:spPr/>
      <dgm:t>
        <a:bodyPr/>
        <a:lstStyle/>
        <a:p>
          <a:endParaRPr lang="en-US"/>
        </a:p>
      </dgm:t>
    </dgm:pt>
    <dgm:pt modelId="{C91EA98E-EC44-46B9-9CB0-8F453152B696}">
      <dgm:prSet phldrT="[Text]" phldr="0"/>
      <dgm:spPr/>
      <dgm:t>
        <a:bodyPr/>
        <a:lstStyle/>
        <a:p>
          <a:r>
            <a:rPr lang="en-US">
              <a:latin typeface="Lato"/>
              <a:ea typeface="Lato"/>
              <a:cs typeface="Lato"/>
            </a:rPr>
            <a:t>Test</a:t>
          </a:r>
        </a:p>
      </dgm:t>
    </dgm:pt>
    <dgm:pt modelId="{E3842212-994A-4A31-B06F-EB86668E3F2B}" type="parTrans" cxnId="{1113C51C-9B3E-4572-9FD7-ED405AD7A2DC}">
      <dgm:prSet/>
      <dgm:spPr/>
      <dgm:t>
        <a:bodyPr/>
        <a:lstStyle/>
        <a:p>
          <a:endParaRPr lang="en-US"/>
        </a:p>
      </dgm:t>
    </dgm:pt>
    <dgm:pt modelId="{F3D2692B-CDEB-4551-85CC-ECDED424AD0B}" type="sibTrans" cxnId="{1113C51C-9B3E-4572-9FD7-ED405AD7A2DC}">
      <dgm:prSet/>
      <dgm:spPr/>
      <dgm:t>
        <a:bodyPr/>
        <a:lstStyle/>
        <a:p>
          <a:endParaRPr lang="en-US"/>
        </a:p>
      </dgm:t>
    </dgm:pt>
    <dgm:pt modelId="{F444E2DA-4CE9-4147-84D4-6A3A01BF6703}">
      <dgm:prSet phldrT="[Text]" phldr="0"/>
      <dgm:spPr/>
      <dgm:t>
        <a:bodyPr/>
        <a:lstStyle/>
        <a:p>
          <a:r>
            <a:rPr lang="en-US">
              <a:latin typeface="Lato"/>
              <a:ea typeface="Lato"/>
              <a:cs typeface="Lato"/>
            </a:rPr>
            <a:t>Deploy</a:t>
          </a:r>
        </a:p>
      </dgm:t>
    </dgm:pt>
    <dgm:pt modelId="{71FC6F69-5596-4C8C-BF49-FA01F6BD67C7}" type="parTrans" cxnId="{066F7E29-2012-46E1-A14C-45ADEA8FD021}">
      <dgm:prSet/>
      <dgm:spPr/>
      <dgm:t>
        <a:bodyPr/>
        <a:lstStyle/>
        <a:p>
          <a:endParaRPr lang="en-US"/>
        </a:p>
      </dgm:t>
    </dgm:pt>
    <dgm:pt modelId="{947DF4E5-C094-41CD-83BB-4E5A2D49FAFF}" type="sibTrans" cxnId="{066F7E29-2012-46E1-A14C-45ADEA8FD021}">
      <dgm:prSet/>
      <dgm:spPr/>
      <dgm:t>
        <a:bodyPr/>
        <a:lstStyle/>
        <a:p>
          <a:endParaRPr lang="en-US"/>
        </a:p>
      </dgm:t>
    </dgm:pt>
    <dgm:pt modelId="{B919B094-3913-4806-960F-39DDDDACE198}" type="pres">
      <dgm:prSet presAssocID="{61025402-526A-4B66-A9ED-20372E30B62C}" presName="Name0" presStyleCnt="0">
        <dgm:presLayoutVars>
          <dgm:dir/>
          <dgm:resizeHandles val="exact"/>
        </dgm:presLayoutVars>
      </dgm:prSet>
      <dgm:spPr/>
    </dgm:pt>
    <dgm:pt modelId="{BEEAFCCB-237E-442A-BBE1-FFB4961A0E83}" type="pres">
      <dgm:prSet presAssocID="{61025402-526A-4B66-A9ED-20372E30B62C}" presName="cycle" presStyleCnt="0"/>
      <dgm:spPr/>
    </dgm:pt>
    <dgm:pt modelId="{BE486FF8-743B-4723-8999-BF7208B4E3C9}" type="pres">
      <dgm:prSet presAssocID="{962582E8-CD4F-4137-A574-74018079B64B}" presName="nodeFirstNode" presStyleLbl="node1" presStyleIdx="0" presStyleCnt="5">
        <dgm:presLayoutVars>
          <dgm:bulletEnabled val="1"/>
        </dgm:presLayoutVars>
      </dgm:prSet>
      <dgm:spPr>
        <a:solidFill>
          <a:srgbClr val="2A4879"/>
        </a:solidFill>
      </dgm:spPr>
    </dgm:pt>
    <dgm:pt modelId="{204C69D0-A858-4283-ADE3-E8924E91A2C4}" type="pres">
      <dgm:prSet presAssocID="{353AEE1D-CD2D-47A9-9CCD-1E94261FEF1E}" presName="sibTransFirstNode" presStyleLbl="bgShp" presStyleIdx="0" presStyleCnt="1"/>
      <dgm:spPr/>
    </dgm:pt>
    <dgm:pt modelId="{89D0DCCE-3EC1-4414-8377-E47D89C70E53}" type="pres">
      <dgm:prSet presAssocID="{DEC71979-E9C1-423D-A9DB-3F7DBDFABEB4}" presName="nodeFollowingNodes" presStyleLbl="node1" presStyleIdx="1" presStyleCnt="5">
        <dgm:presLayoutVars>
          <dgm:bulletEnabled val="1"/>
        </dgm:presLayoutVars>
      </dgm:prSet>
      <dgm:spPr>
        <a:solidFill>
          <a:srgbClr val="40846F"/>
        </a:solidFill>
      </dgm:spPr>
    </dgm:pt>
    <dgm:pt modelId="{7EAEBF9F-B9F7-4E4E-83E9-97427E2F1AC4}" type="pres">
      <dgm:prSet presAssocID="{AEC65AF0-FDD6-43AF-9D50-E4ED2F210787}" presName="nodeFollowingNodes" presStyleLbl="node1" presStyleIdx="2" presStyleCnt="5">
        <dgm:presLayoutVars>
          <dgm:bulletEnabled val="1"/>
        </dgm:presLayoutVars>
      </dgm:prSet>
      <dgm:spPr>
        <a:solidFill>
          <a:srgbClr val="C03221"/>
        </a:solidFill>
      </dgm:spPr>
    </dgm:pt>
    <dgm:pt modelId="{99E9EB10-66E6-40C0-A252-A84056D0AC5D}" type="pres">
      <dgm:prSet presAssocID="{C91EA98E-EC44-46B9-9CB0-8F453152B696}" presName="nodeFollowingNodes" presStyleLbl="node1" presStyleIdx="3" presStyleCnt="5">
        <dgm:presLayoutVars>
          <dgm:bulletEnabled val="1"/>
        </dgm:presLayoutVars>
      </dgm:prSet>
      <dgm:spPr>
        <a:solidFill>
          <a:srgbClr val="7030A0"/>
        </a:solidFill>
      </dgm:spPr>
    </dgm:pt>
    <dgm:pt modelId="{434B7F3A-2C26-4883-9854-5626E5F8D247}" type="pres">
      <dgm:prSet presAssocID="{F444E2DA-4CE9-4147-84D4-6A3A01BF6703}" presName="nodeFollowingNodes" presStyleLbl="node1" presStyleIdx="4" presStyleCnt="5">
        <dgm:presLayoutVars>
          <dgm:bulletEnabled val="1"/>
        </dgm:presLayoutVars>
      </dgm:prSet>
      <dgm:spPr>
        <a:solidFill>
          <a:schemeClr val="tx1"/>
        </a:solidFill>
      </dgm:spPr>
    </dgm:pt>
  </dgm:ptLst>
  <dgm:cxnLst>
    <dgm:cxn modelId="{379F9618-36F2-4C01-98B2-9747F24C8268}" type="presOf" srcId="{DEC71979-E9C1-423D-A9DB-3F7DBDFABEB4}" destId="{89D0DCCE-3EC1-4414-8377-E47D89C70E53}" srcOrd="0" destOrd="0" presId="urn:microsoft.com/office/officeart/2005/8/layout/cycle3"/>
    <dgm:cxn modelId="{1113C51C-9B3E-4572-9FD7-ED405AD7A2DC}" srcId="{61025402-526A-4B66-A9ED-20372E30B62C}" destId="{C91EA98E-EC44-46B9-9CB0-8F453152B696}" srcOrd="3" destOrd="0" parTransId="{E3842212-994A-4A31-B06F-EB86668E3F2B}" sibTransId="{F3D2692B-CDEB-4551-85CC-ECDED424AD0B}"/>
    <dgm:cxn modelId="{B0114722-D8EE-4672-9B94-09D55B5D559B}" srcId="{61025402-526A-4B66-A9ED-20372E30B62C}" destId="{AEC65AF0-FDD6-43AF-9D50-E4ED2F210787}" srcOrd="2" destOrd="0" parTransId="{37CA4F89-7C3A-4BF4-BC3B-CBFF7F7DD0EC}" sibTransId="{EA7C4441-CEB4-4876-9A9B-1A05857E1CB2}"/>
    <dgm:cxn modelId="{066F7E29-2012-46E1-A14C-45ADEA8FD021}" srcId="{61025402-526A-4B66-A9ED-20372E30B62C}" destId="{F444E2DA-4CE9-4147-84D4-6A3A01BF6703}" srcOrd="4" destOrd="0" parTransId="{71FC6F69-5596-4C8C-BF49-FA01F6BD67C7}" sibTransId="{947DF4E5-C094-41CD-83BB-4E5A2D49FAFF}"/>
    <dgm:cxn modelId="{76115A2C-6802-4E53-9D5A-2F3C4C4BA4F6}" type="presOf" srcId="{61025402-526A-4B66-A9ED-20372E30B62C}" destId="{B919B094-3913-4806-960F-39DDDDACE198}" srcOrd="0" destOrd="0" presId="urn:microsoft.com/office/officeart/2005/8/layout/cycle3"/>
    <dgm:cxn modelId="{E5CB484A-5E65-4E39-901D-5EA6A7FF6C93}" type="presOf" srcId="{C91EA98E-EC44-46B9-9CB0-8F453152B696}" destId="{99E9EB10-66E6-40C0-A252-A84056D0AC5D}" srcOrd="0" destOrd="0" presId="urn:microsoft.com/office/officeart/2005/8/layout/cycle3"/>
    <dgm:cxn modelId="{4386DE7E-C427-4A51-98D6-4AE60EB78233}" srcId="{61025402-526A-4B66-A9ED-20372E30B62C}" destId="{DEC71979-E9C1-423D-A9DB-3F7DBDFABEB4}" srcOrd="1" destOrd="0" parTransId="{95A79E94-7F4C-4BC2-B129-5026B94AC2E0}" sibTransId="{9D995491-AD5C-49CD-ADB4-9639E7E5938A}"/>
    <dgm:cxn modelId="{96320194-4DB8-4392-99BC-7F1E01182C0C}" type="presOf" srcId="{F444E2DA-4CE9-4147-84D4-6A3A01BF6703}" destId="{434B7F3A-2C26-4883-9854-5626E5F8D247}" srcOrd="0" destOrd="0" presId="urn:microsoft.com/office/officeart/2005/8/layout/cycle3"/>
    <dgm:cxn modelId="{84747C98-1F2D-4319-A57E-6387103D3D63}" srcId="{61025402-526A-4B66-A9ED-20372E30B62C}" destId="{962582E8-CD4F-4137-A574-74018079B64B}" srcOrd="0" destOrd="0" parTransId="{8AEAFE3E-76B0-445A-AF9A-0EA8424BCD46}" sibTransId="{353AEE1D-CD2D-47A9-9CCD-1E94261FEF1E}"/>
    <dgm:cxn modelId="{65E707C0-7219-4D71-B3DE-C475B1940C3A}" type="presOf" srcId="{962582E8-CD4F-4137-A574-74018079B64B}" destId="{BE486FF8-743B-4723-8999-BF7208B4E3C9}" srcOrd="0" destOrd="0" presId="urn:microsoft.com/office/officeart/2005/8/layout/cycle3"/>
    <dgm:cxn modelId="{EC9C35EF-C461-4328-BE9F-467322E132A8}" type="presOf" srcId="{AEC65AF0-FDD6-43AF-9D50-E4ED2F210787}" destId="{7EAEBF9F-B9F7-4E4E-83E9-97427E2F1AC4}" srcOrd="0" destOrd="0" presId="urn:microsoft.com/office/officeart/2005/8/layout/cycle3"/>
    <dgm:cxn modelId="{7396DCF3-DED2-4380-855E-F4F6B6345FE3}" type="presOf" srcId="{353AEE1D-CD2D-47A9-9CCD-1E94261FEF1E}" destId="{204C69D0-A858-4283-ADE3-E8924E91A2C4}" srcOrd="0" destOrd="0" presId="urn:microsoft.com/office/officeart/2005/8/layout/cycle3"/>
    <dgm:cxn modelId="{99A0C889-B84D-4AD3-BB29-DA163192BAFB}" type="presParOf" srcId="{B919B094-3913-4806-960F-39DDDDACE198}" destId="{BEEAFCCB-237E-442A-BBE1-FFB4961A0E83}" srcOrd="0" destOrd="0" presId="urn:microsoft.com/office/officeart/2005/8/layout/cycle3"/>
    <dgm:cxn modelId="{D8AEBCCC-38FD-46D5-BD72-91BEA331C1AA}" type="presParOf" srcId="{BEEAFCCB-237E-442A-BBE1-FFB4961A0E83}" destId="{BE486FF8-743B-4723-8999-BF7208B4E3C9}" srcOrd="0" destOrd="0" presId="urn:microsoft.com/office/officeart/2005/8/layout/cycle3"/>
    <dgm:cxn modelId="{0FA8BA2E-902C-4FB6-A502-C7B5AB587712}" type="presParOf" srcId="{BEEAFCCB-237E-442A-BBE1-FFB4961A0E83}" destId="{204C69D0-A858-4283-ADE3-E8924E91A2C4}" srcOrd="1" destOrd="0" presId="urn:microsoft.com/office/officeart/2005/8/layout/cycle3"/>
    <dgm:cxn modelId="{1E8181B3-ED87-49D3-95C7-D2AE74764033}" type="presParOf" srcId="{BEEAFCCB-237E-442A-BBE1-FFB4961A0E83}" destId="{89D0DCCE-3EC1-4414-8377-E47D89C70E53}" srcOrd="2" destOrd="0" presId="urn:microsoft.com/office/officeart/2005/8/layout/cycle3"/>
    <dgm:cxn modelId="{5990DC02-E0EF-4C9A-BFA9-E3280D5391A1}" type="presParOf" srcId="{BEEAFCCB-237E-442A-BBE1-FFB4961A0E83}" destId="{7EAEBF9F-B9F7-4E4E-83E9-97427E2F1AC4}" srcOrd="3" destOrd="0" presId="urn:microsoft.com/office/officeart/2005/8/layout/cycle3"/>
    <dgm:cxn modelId="{3E4D902E-CFE8-4FE1-BD66-9624B45A4530}" type="presParOf" srcId="{BEEAFCCB-237E-442A-BBE1-FFB4961A0E83}" destId="{99E9EB10-66E6-40C0-A252-A84056D0AC5D}" srcOrd="4" destOrd="0" presId="urn:microsoft.com/office/officeart/2005/8/layout/cycle3"/>
    <dgm:cxn modelId="{716CF82F-F317-4A64-967B-FB9A6859F720}" type="presParOf" srcId="{BEEAFCCB-237E-442A-BBE1-FFB4961A0E83}" destId="{434B7F3A-2C26-4883-9854-5626E5F8D247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D9AD409-1273-4786-9F02-72F7AD0DFE04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E74AE87-3D8F-408D-95E8-2F01A88E7D7D}">
      <dgm:prSet phldrT="[Text]" phldr="0"/>
      <dgm:spPr/>
      <dgm:t>
        <a:bodyPr/>
        <a:lstStyle/>
        <a:p>
          <a:pPr rtl="0"/>
          <a:r>
            <a:rPr lang="en-US">
              <a:latin typeface="Lato"/>
              <a:ea typeface="Lato"/>
              <a:cs typeface="Lato"/>
            </a:rPr>
            <a:t>Templates</a:t>
          </a:r>
        </a:p>
      </dgm:t>
    </dgm:pt>
    <dgm:pt modelId="{B6305ED5-F184-41ED-9705-20A3F8143FC0}" type="parTrans" cxnId="{F791C3CA-8CB7-4B80-A073-9DC8D9AAC657}">
      <dgm:prSet/>
      <dgm:spPr/>
      <dgm:t>
        <a:bodyPr/>
        <a:lstStyle/>
        <a:p>
          <a:endParaRPr lang="en-US"/>
        </a:p>
      </dgm:t>
    </dgm:pt>
    <dgm:pt modelId="{367CC6FD-958F-4348-92BC-6306C50A4CB7}" type="sibTrans" cxnId="{F791C3CA-8CB7-4B80-A073-9DC8D9AAC657}">
      <dgm:prSet/>
      <dgm:spPr/>
      <dgm:t>
        <a:bodyPr/>
        <a:lstStyle/>
        <a:p>
          <a:endParaRPr lang="en-US"/>
        </a:p>
      </dgm:t>
    </dgm:pt>
    <dgm:pt modelId="{AADE877A-2354-4E60-89FB-B6DC44921017}">
      <dgm:prSet phldrT="[Text]" phldr="0"/>
      <dgm:spPr/>
      <dgm:t>
        <a:bodyPr/>
        <a:lstStyle/>
        <a:p>
          <a:r>
            <a:rPr lang="en-US">
              <a:latin typeface="Lato"/>
              <a:ea typeface="Lato"/>
              <a:cs typeface="Lato"/>
            </a:rPr>
            <a:t>Communication</a:t>
          </a:r>
        </a:p>
      </dgm:t>
    </dgm:pt>
    <dgm:pt modelId="{690017C4-F7B1-48CB-8591-410552589C07}" type="parTrans" cxnId="{6013965C-C55E-4208-9E04-C9A993E97C88}">
      <dgm:prSet/>
      <dgm:spPr/>
      <dgm:t>
        <a:bodyPr/>
        <a:lstStyle/>
        <a:p>
          <a:endParaRPr lang="en-US"/>
        </a:p>
      </dgm:t>
    </dgm:pt>
    <dgm:pt modelId="{F666ABF8-3679-444C-808B-E0CEAD1F5874}" type="sibTrans" cxnId="{6013965C-C55E-4208-9E04-C9A993E97C88}">
      <dgm:prSet/>
      <dgm:spPr/>
      <dgm:t>
        <a:bodyPr/>
        <a:lstStyle/>
        <a:p>
          <a:endParaRPr lang="en-US"/>
        </a:p>
      </dgm:t>
    </dgm:pt>
    <dgm:pt modelId="{13B4F013-3FFD-4741-9128-92F756B36183}">
      <dgm:prSet phldrT="[Text]" phldr="0"/>
      <dgm:spPr/>
      <dgm:t>
        <a:bodyPr/>
        <a:lstStyle/>
        <a:p>
          <a:pPr rtl="0"/>
          <a:r>
            <a:rPr lang="en-US">
              <a:latin typeface="Lato"/>
              <a:ea typeface="Lato"/>
              <a:cs typeface="Lato"/>
            </a:rPr>
            <a:t>Source Code Management</a:t>
          </a:r>
        </a:p>
      </dgm:t>
    </dgm:pt>
    <dgm:pt modelId="{BC337DC3-D3CF-4A25-92B5-2B47D3811D1D}" type="parTrans" cxnId="{DD8B58E9-F7F6-4EBB-8480-2E1398B7E42D}">
      <dgm:prSet/>
      <dgm:spPr/>
      <dgm:t>
        <a:bodyPr/>
        <a:lstStyle/>
        <a:p>
          <a:endParaRPr lang="en-US"/>
        </a:p>
      </dgm:t>
    </dgm:pt>
    <dgm:pt modelId="{79356AF8-290B-4FA1-986A-B056DBB12F1D}" type="sibTrans" cxnId="{DD8B58E9-F7F6-4EBB-8480-2E1398B7E42D}">
      <dgm:prSet/>
      <dgm:spPr/>
      <dgm:t>
        <a:bodyPr/>
        <a:lstStyle/>
        <a:p>
          <a:endParaRPr lang="en-US"/>
        </a:p>
      </dgm:t>
    </dgm:pt>
    <dgm:pt modelId="{34B2D9DC-A9C7-4521-A19E-65EC287DDAED}">
      <dgm:prSet phldrT="[Text]" phldr="0"/>
      <dgm:spPr/>
      <dgm:t>
        <a:bodyPr/>
        <a:lstStyle/>
        <a:p>
          <a:r>
            <a:rPr lang="en-US">
              <a:latin typeface="Lato"/>
              <a:ea typeface="Lato"/>
              <a:cs typeface="Lato"/>
            </a:rPr>
            <a:t>Documentation</a:t>
          </a:r>
        </a:p>
      </dgm:t>
    </dgm:pt>
    <dgm:pt modelId="{FF8CB589-72B6-491F-A1AA-631B1091E322}" type="parTrans" cxnId="{5028B5E2-EF48-4E17-97A8-DB6D8B3E32C9}">
      <dgm:prSet/>
      <dgm:spPr/>
      <dgm:t>
        <a:bodyPr/>
        <a:lstStyle/>
        <a:p>
          <a:endParaRPr lang="en-US"/>
        </a:p>
      </dgm:t>
    </dgm:pt>
    <dgm:pt modelId="{E5F638EB-72DD-46E7-9940-3615CA150BB0}" type="sibTrans" cxnId="{5028B5E2-EF48-4E17-97A8-DB6D8B3E32C9}">
      <dgm:prSet/>
      <dgm:spPr/>
      <dgm:t>
        <a:bodyPr/>
        <a:lstStyle/>
        <a:p>
          <a:endParaRPr lang="en-US"/>
        </a:p>
      </dgm:t>
    </dgm:pt>
    <dgm:pt modelId="{286766AF-C882-4696-BF93-01519DA0A439}" type="pres">
      <dgm:prSet presAssocID="{BD9AD409-1273-4786-9F02-72F7AD0DFE04}" presName="linear" presStyleCnt="0">
        <dgm:presLayoutVars>
          <dgm:animLvl val="lvl"/>
          <dgm:resizeHandles val="exact"/>
        </dgm:presLayoutVars>
      </dgm:prSet>
      <dgm:spPr/>
    </dgm:pt>
    <dgm:pt modelId="{DAFF3E9A-2B4F-47F2-BB63-F4B1BA7DA160}" type="pres">
      <dgm:prSet presAssocID="{FE74AE87-3D8F-408D-95E8-2F01A88E7D7D}" presName="parentText" presStyleLbl="node1" presStyleIdx="0" presStyleCnt="4">
        <dgm:presLayoutVars>
          <dgm:chMax val="0"/>
          <dgm:bulletEnabled val="1"/>
        </dgm:presLayoutVars>
      </dgm:prSet>
      <dgm:spPr>
        <a:solidFill>
          <a:srgbClr val="2A4879"/>
        </a:solidFill>
      </dgm:spPr>
    </dgm:pt>
    <dgm:pt modelId="{32F02652-F9ED-4485-B6AF-8B618C768095}" type="pres">
      <dgm:prSet presAssocID="{367CC6FD-958F-4348-92BC-6306C50A4CB7}" presName="spacer" presStyleCnt="0"/>
      <dgm:spPr/>
    </dgm:pt>
    <dgm:pt modelId="{60082584-E01B-4202-9D6C-F84A78802DCD}" type="pres">
      <dgm:prSet presAssocID="{AADE877A-2354-4E60-89FB-B6DC44921017}" presName="parentText" presStyleLbl="node1" presStyleIdx="1" presStyleCnt="4">
        <dgm:presLayoutVars>
          <dgm:chMax val="0"/>
          <dgm:bulletEnabled val="1"/>
        </dgm:presLayoutVars>
      </dgm:prSet>
      <dgm:spPr>
        <a:solidFill>
          <a:srgbClr val="2A4879"/>
        </a:solidFill>
      </dgm:spPr>
    </dgm:pt>
    <dgm:pt modelId="{FC88F2FD-4588-4C6A-BA84-9616F5D20AE7}" type="pres">
      <dgm:prSet presAssocID="{F666ABF8-3679-444C-808B-E0CEAD1F5874}" presName="spacer" presStyleCnt="0"/>
      <dgm:spPr/>
    </dgm:pt>
    <dgm:pt modelId="{EB5F9EB1-B79F-4110-89AB-1E62B9DC6DEB}" type="pres">
      <dgm:prSet presAssocID="{13B4F013-3FFD-4741-9128-92F756B36183}" presName="parentText" presStyleLbl="node1" presStyleIdx="2" presStyleCnt="4">
        <dgm:presLayoutVars>
          <dgm:chMax val="0"/>
          <dgm:bulletEnabled val="1"/>
        </dgm:presLayoutVars>
      </dgm:prSet>
      <dgm:spPr>
        <a:solidFill>
          <a:srgbClr val="2A4879"/>
        </a:solidFill>
      </dgm:spPr>
    </dgm:pt>
    <dgm:pt modelId="{25CBF5A6-7BE5-43BD-B86B-E1C049401C52}" type="pres">
      <dgm:prSet presAssocID="{79356AF8-290B-4FA1-986A-B056DBB12F1D}" presName="spacer" presStyleCnt="0"/>
      <dgm:spPr/>
    </dgm:pt>
    <dgm:pt modelId="{02CC15A0-D553-4D10-B861-0CBC7A67EE85}" type="pres">
      <dgm:prSet presAssocID="{34B2D9DC-A9C7-4521-A19E-65EC287DDAED}" presName="parentText" presStyleLbl="node1" presStyleIdx="3" presStyleCnt="4">
        <dgm:presLayoutVars>
          <dgm:chMax val="0"/>
          <dgm:bulletEnabled val="1"/>
        </dgm:presLayoutVars>
      </dgm:prSet>
      <dgm:spPr>
        <a:solidFill>
          <a:srgbClr val="2A4879"/>
        </a:solidFill>
      </dgm:spPr>
    </dgm:pt>
  </dgm:ptLst>
  <dgm:cxnLst>
    <dgm:cxn modelId="{195F1619-844D-4244-BD08-8A6D05EBD7EC}" type="presOf" srcId="{34B2D9DC-A9C7-4521-A19E-65EC287DDAED}" destId="{02CC15A0-D553-4D10-B861-0CBC7A67EE85}" srcOrd="0" destOrd="0" presId="urn:microsoft.com/office/officeart/2005/8/layout/vList2"/>
    <dgm:cxn modelId="{4F10DE1D-CB11-4773-99A3-A68A4CB1FA3C}" type="presOf" srcId="{BD9AD409-1273-4786-9F02-72F7AD0DFE04}" destId="{286766AF-C882-4696-BF93-01519DA0A439}" srcOrd="0" destOrd="0" presId="urn:microsoft.com/office/officeart/2005/8/layout/vList2"/>
    <dgm:cxn modelId="{6013965C-C55E-4208-9E04-C9A993E97C88}" srcId="{BD9AD409-1273-4786-9F02-72F7AD0DFE04}" destId="{AADE877A-2354-4E60-89FB-B6DC44921017}" srcOrd="1" destOrd="0" parTransId="{690017C4-F7B1-48CB-8591-410552589C07}" sibTransId="{F666ABF8-3679-444C-808B-E0CEAD1F5874}"/>
    <dgm:cxn modelId="{E037B884-18A3-4F5B-B47F-550131798AFB}" type="presOf" srcId="{AADE877A-2354-4E60-89FB-B6DC44921017}" destId="{60082584-E01B-4202-9D6C-F84A78802DCD}" srcOrd="0" destOrd="0" presId="urn:microsoft.com/office/officeart/2005/8/layout/vList2"/>
    <dgm:cxn modelId="{67D4128F-151B-4CA0-8598-55825F3C79C9}" type="presOf" srcId="{13B4F013-3FFD-4741-9128-92F756B36183}" destId="{EB5F9EB1-B79F-4110-89AB-1E62B9DC6DEB}" srcOrd="0" destOrd="0" presId="urn:microsoft.com/office/officeart/2005/8/layout/vList2"/>
    <dgm:cxn modelId="{E3D823BC-C322-4A38-A46C-1BEBD0D20555}" type="presOf" srcId="{FE74AE87-3D8F-408D-95E8-2F01A88E7D7D}" destId="{DAFF3E9A-2B4F-47F2-BB63-F4B1BA7DA160}" srcOrd="0" destOrd="0" presId="urn:microsoft.com/office/officeart/2005/8/layout/vList2"/>
    <dgm:cxn modelId="{F791C3CA-8CB7-4B80-A073-9DC8D9AAC657}" srcId="{BD9AD409-1273-4786-9F02-72F7AD0DFE04}" destId="{FE74AE87-3D8F-408D-95E8-2F01A88E7D7D}" srcOrd="0" destOrd="0" parTransId="{B6305ED5-F184-41ED-9705-20A3F8143FC0}" sibTransId="{367CC6FD-958F-4348-92BC-6306C50A4CB7}"/>
    <dgm:cxn modelId="{5028B5E2-EF48-4E17-97A8-DB6D8B3E32C9}" srcId="{BD9AD409-1273-4786-9F02-72F7AD0DFE04}" destId="{34B2D9DC-A9C7-4521-A19E-65EC287DDAED}" srcOrd="3" destOrd="0" parTransId="{FF8CB589-72B6-491F-A1AA-631B1091E322}" sibTransId="{E5F638EB-72DD-46E7-9940-3615CA150BB0}"/>
    <dgm:cxn modelId="{DD8B58E9-F7F6-4EBB-8480-2E1398B7E42D}" srcId="{BD9AD409-1273-4786-9F02-72F7AD0DFE04}" destId="{13B4F013-3FFD-4741-9128-92F756B36183}" srcOrd="2" destOrd="0" parTransId="{BC337DC3-D3CF-4A25-92B5-2B47D3811D1D}" sibTransId="{79356AF8-290B-4FA1-986A-B056DBB12F1D}"/>
    <dgm:cxn modelId="{67C81CE5-3E39-4468-A45B-E2B9CE06A8E3}" type="presParOf" srcId="{286766AF-C882-4696-BF93-01519DA0A439}" destId="{DAFF3E9A-2B4F-47F2-BB63-F4B1BA7DA160}" srcOrd="0" destOrd="0" presId="urn:microsoft.com/office/officeart/2005/8/layout/vList2"/>
    <dgm:cxn modelId="{227293FD-AF6C-44DD-8E44-2BC9882055B9}" type="presParOf" srcId="{286766AF-C882-4696-BF93-01519DA0A439}" destId="{32F02652-F9ED-4485-B6AF-8B618C768095}" srcOrd="1" destOrd="0" presId="urn:microsoft.com/office/officeart/2005/8/layout/vList2"/>
    <dgm:cxn modelId="{2880BCC3-5875-4590-84FA-D89F948355AC}" type="presParOf" srcId="{286766AF-C882-4696-BF93-01519DA0A439}" destId="{60082584-E01B-4202-9D6C-F84A78802DCD}" srcOrd="2" destOrd="0" presId="urn:microsoft.com/office/officeart/2005/8/layout/vList2"/>
    <dgm:cxn modelId="{216CD395-7DDD-4BC5-ACB8-711D14017FC2}" type="presParOf" srcId="{286766AF-C882-4696-BF93-01519DA0A439}" destId="{FC88F2FD-4588-4C6A-BA84-9616F5D20AE7}" srcOrd="3" destOrd="0" presId="urn:microsoft.com/office/officeart/2005/8/layout/vList2"/>
    <dgm:cxn modelId="{6A64487C-95D0-42FF-83CC-7783AACBAAD5}" type="presParOf" srcId="{286766AF-C882-4696-BF93-01519DA0A439}" destId="{EB5F9EB1-B79F-4110-89AB-1E62B9DC6DEB}" srcOrd="4" destOrd="0" presId="urn:microsoft.com/office/officeart/2005/8/layout/vList2"/>
    <dgm:cxn modelId="{33676FF1-495E-4842-93A6-98447AA8A59B}" type="presParOf" srcId="{286766AF-C882-4696-BF93-01519DA0A439}" destId="{25CBF5A6-7BE5-43BD-B86B-E1C049401C52}" srcOrd="5" destOrd="0" presId="urn:microsoft.com/office/officeart/2005/8/layout/vList2"/>
    <dgm:cxn modelId="{D21BAA82-F214-4777-86EE-8A550D431E04}" type="presParOf" srcId="{286766AF-C882-4696-BF93-01519DA0A439}" destId="{02CC15A0-D553-4D10-B861-0CBC7A67EE8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838E495-339B-49C5-977D-8FBCD6E59697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46BEC33-3080-49CF-8F3F-45A6DA295177}">
      <dgm:prSet phldrT="[Text]" phldr="0"/>
      <dgm:spPr/>
      <dgm:t>
        <a:bodyPr/>
        <a:lstStyle/>
        <a:p>
          <a:pPr rtl="0"/>
          <a:r>
            <a:rPr lang="en-US">
              <a:latin typeface="Lato"/>
              <a:ea typeface="Lato"/>
              <a:cs typeface="Lato"/>
            </a:rPr>
            <a:t> Knowledge Sharing</a:t>
          </a:r>
        </a:p>
      </dgm:t>
    </dgm:pt>
    <dgm:pt modelId="{5868EDC0-1B83-4B56-ACF9-760B41D2B11F}" type="parTrans" cxnId="{971C65E3-3FBF-45E8-AAC8-4F5CCF13D03D}">
      <dgm:prSet/>
      <dgm:spPr/>
      <dgm:t>
        <a:bodyPr/>
        <a:lstStyle/>
        <a:p>
          <a:endParaRPr lang="en-US"/>
        </a:p>
      </dgm:t>
    </dgm:pt>
    <dgm:pt modelId="{789F5B2D-7E5A-425D-9704-5C237891409E}" type="sibTrans" cxnId="{971C65E3-3FBF-45E8-AAC8-4F5CCF13D03D}">
      <dgm:prSet/>
      <dgm:spPr/>
      <dgm:t>
        <a:bodyPr/>
        <a:lstStyle/>
        <a:p>
          <a:endParaRPr lang="en-US"/>
        </a:p>
      </dgm:t>
    </dgm:pt>
    <dgm:pt modelId="{7FB07669-2AC0-4203-98C1-A0BD6478E0C7}">
      <dgm:prSet phldrT="[Text]" phldr="0"/>
      <dgm:spPr/>
      <dgm:t>
        <a:bodyPr/>
        <a:lstStyle/>
        <a:p>
          <a:pPr rtl="0"/>
          <a:r>
            <a:rPr lang="en-US">
              <a:latin typeface="Lato"/>
              <a:ea typeface="Lato"/>
              <a:cs typeface="Lato"/>
            </a:rPr>
            <a:t> Deploy early and often</a:t>
          </a:r>
        </a:p>
      </dgm:t>
    </dgm:pt>
    <dgm:pt modelId="{54AFEE4B-C453-4551-B6F0-08FF4F46AEEE}" type="parTrans" cxnId="{AC63DF44-A821-4D23-B33E-C9543CB4490A}">
      <dgm:prSet/>
      <dgm:spPr/>
      <dgm:t>
        <a:bodyPr/>
        <a:lstStyle/>
        <a:p>
          <a:endParaRPr lang="en-US"/>
        </a:p>
      </dgm:t>
    </dgm:pt>
    <dgm:pt modelId="{D7F26CEA-C6A5-4BF0-BF82-2FD9BA13C820}" type="sibTrans" cxnId="{AC63DF44-A821-4D23-B33E-C9543CB4490A}">
      <dgm:prSet/>
      <dgm:spPr/>
      <dgm:t>
        <a:bodyPr/>
        <a:lstStyle/>
        <a:p>
          <a:endParaRPr lang="en-US"/>
        </a:p>
      </dgm:t>
    </dgm:pt>
    <dgm:pt modelId="{A3CCB180-A179-4ADD-8433-D34A9B34BACA}">
      <dgm:prSet phldrT="[Text]" phldr="0"/>
      <dgm:spPr/>
      <dgm:t>
        <a:bodyPr/>
        <a:lstStyle/>
        <a:p>
          <a:pPr rtl="0"/>
          <a:r>
            <a:rPr lang="en-US">
              <a:latin typeface="Lato"/>
              <a:ea typeface="Lato"/>
              <a:cs typeface="Lato"/>
            </a:rPr>
            <a:t> Documentation</a:t>
          </a:r>
        </a:p>
      </dgm:t>
    </dgm:pt>
    <dgm:pt modelId="{3A4D091A-E9F8-4058-A6F5-1BAF70F4F561}" type="parTrans" cxnId="{96EBD980-BEC0-42DE-B596-22CC782D6F9E}">
      <dgm:prSet/>
      <dgm:spPr/>
      <dgm:t>
        <a:bodyPr/>
        <a:lstStyle/>
        <a:p>
          <a:endParaRPr lang="en-US"/>
        </a:p>
      </dgm:t>
    </dgm:pt>
    <dgm:pt modelId="{FC400BF4-90C1-4BBB-8361-4D4F401B11DB}" type="sibTrans" cxnId="{96EBD980-BEC0-42DE-B596-22CC782D6F9E}">
      <dgm:prSet/>
      <dgm:spPr/>
      <dgm:t>
        <a:bodyPr/>
        <a:lstStyle/>
        <a:p>
          <a:endParaRPr lang="en-US"/>
        </a:p>
      </dgm:t>
    </dgm:pt>
    <dgm:pt modelId="{0EA940D4-A403-4E0D-8097-4E2F7DD21157}">
      <dgm:prSet phldr="0"/>
      <dgm:spPr/>
      <dgm:t>
        <a:bodyPr/>
        <a:lstStyle/>
        <a:p>
          <a:pPr rtl="0"/>
          <a:r>
            <a:rPr lang="en-US">
              <a:latin typeface="Lato"/>
              <a:ea typeface="Lato"/>
              <a:cs typeface="Lato"/>
            </a:rPr>
            <a:t> Planning</a:t>
          </a:r>
        </a:p>
      </dgm:t>
    </dgm:pt>
    <dgm:pt modelId="{E0605726-E490-4A5C-8C68-6198C01FA767}" type="parTrans" cxnId="{F9B17367-0A9A-4BB6-A77B-7EA3C9026006}">
      <dgm:prSet/>
      <dgm:spPr/>
    </dgm:pt>
    <dgm:pt modelId="{C0A067D9-479E-4F1C-9F35-A4A83B784431}" type="sibTrans" cxnId="{F9B17367-0A9A-4BB6-A77B-7EA3C9026006}">
      <dgm:prSet/>
      <dgm:spPr/>
    </dgm:pt>
    <dgm:pt modelId="{A08A6B32-0C34-40EA-924F-BDFB000440F9}" type="pres">
      <dgm:prSet presAssocID="{9838E495-339B-49C5-977D-8FBCD6E59697}" presName="diagram" presStyleCnt="0">
        <dgm:presLayoutVars>
          <dgm:dir/>
          <dgm:resizeHandles val="exact"/>
        </dgm:presLayoutVars>
      </dgm:prSet>
      <dgm:spPr/>
    </dgm:pt>
    <dgm:pt modelId="{D358FBE7-F906-4F0A-BFEA-F5AAEBF2927E}" type="pres">
      <dgm:prSet presAssocID="{446BEC33-3080-49CF-8F3F-45A6DA295177}" presName="node" presStyleLbl="node1" presStyleIdx="0" presStyleCnt="4">
        <dgm:presLayoutVars>
          <dgm:bulletEnabled val="1"/>
        </dgm:presLayoutVars>
      </dgm:prSet>
      <dgm:spPr>
        <a:solidFill>
          <a:srgbClr val="40846F"/>
        </a:solidFill>
      </dgm:spPr>
    </dgm:pt>
    <dgm:pt modelId="{37EB2AE8-E56C-4C91-A987-7092E0BF939A}" type="pres">
      <dgm:prSet presAssocID="{789F5B2D-7E5A-425D-9704-5C237891409E}" presName="sibTrans" presStyleCnt="0"/>
      <dgm:spPr/>
    </dgm:pt>
    <dgm:pt modelId="{0C017859-07B2-4383-9BC3-55FDF43DCE66}" type="pres">
      <dgm:prSet presAssocID="{7FB07669-2AC0-4203-98C1-A0BD6478E0C7}" presName="node" presStyleLbl="node1" presStyleIdx="1" presStyleCnt="4">
        <dgm:presLayoutVars>
          <dgm:bulletEnabled val="1"/>
        </dgm:presLayoutVars>
      </dgm:prSet>
      <dgm:spPr>
        <a:solidFill>
          <a:srgbClr val="C03221"/>
        </a:solidFill>
      </dgm:spPr>
    </dgm:pt>
    <dgm:pt modelId="{0C4D54EC-D06B-45D9-B719-C8F442FF38CD}" type="pres">
      <dgm:prSet presAssocID="{D7F26CEA-C6A5-4BF0-BF82-2FD9BA13C820}" presName="sibTrans" presStyleCnt="0"/>
      <dgm:spPr/>
    </dgm:pt>
    <dgm:pt modelId="{91A8779A-A7AA-4F3E-8B18-0BC62B3247F5}" type="pres">
      <dgm:prSet presAssocID="{A3CCB180-A179-4ADD-8433-D34A9B34BACA}" presName="node" presStyleLbl="node1" presStyleIdx="2" presStyleCnt="4">
        <dgm:presLayoutVars>
          <dgm:bulletEnabled val="1"/>
        </dgm:presLayoutVars>
      </dgm:prSet>
      <dgm:spPr>
        <a:solidFill>
          <a:srgbClr val="2A4879"/>
        </a:solidFill>
      </dgm:spPr>
    </dgm:pt>
    <dgm:pt modelId="{ED5C25B0-0112-40EA-9A09-F745BD1B0CE8}" type="pres">
      <dgm:prSet presAssocID="{FC400BF4-90C1-4BBB-8361-4D4F401B11DB}" presName="sibTrans" presStyleCnt="0"/>
      <dgm:spPr/>
    </dgm:pt>
    <dgm:pt modelId="{5BF03AF9-33D6-4C74-A4D6-75EDB541AC29}" type="pres">
      <dgm:prSet presAssocID="{0EA940D4-A403-4E0D-8097-4E2F7DD21157}" presName="node" presStyleLbl="node1" presStyleIdx="3" presStyleCnt="4">
        <dgm:presLayoutVars>
          <dgm:bulletEnabled val="1"/>
        </dgm:presLayoutVars>
      </dgm:prSet>
      <dgm:spPr>
        <a:solidFill>
          <a:schemeClr val="tx1"/>
        </a:solidFill>
      </dgm:spPr>
    </dgm:pt>
  </dgm:ptLst>
  <dgm:cxnLst>
    <dgm:cxn modelId="{1D47255B-7300-4449-88A4-D4CB5A1C4AA9}" type="presOf" srcId="{A3CCB180-A179-4ADD-8433-D34A9B34BACA}" destId="{91A8779A-A7AA-4F3E-8B18-0BC62B3247F5}" srcOrd="0" destOrd="0" presId="urn:microsoft.com/office/officeart/2005/8/layout/default"/>
    <dgm:cxn modelId="{AC63DF44-A821-4D23-B33E-C9543CB4490A}" srcId="{9838E495-339B-49C5-977D-8FBCD6E59697}" destId="{7FB07669-2AC0-4203-98C1-A0BD6478E0C7}" srcOrd="1" destOrd="0" parTransId="{54AFEE4B-C453-4551-B6F0-08FF4F46AEEE}" sibTransId="{D7F26CEA-C6A5-4BF0-BF82-2FD9BA13C820}"/>
    <dgm:cxn modelId="{F9B17367-0A9A-4BB6-A77B-7EA3C9026006}" srcId="{9838E495-339B-49C5-977D-8FBCD6E59697}" destId="{0EA940D4-A403-4E0D-8097-4E2F7DD21157}" srcOrd="3" destOrd="0" parTransId="{E0605726-E490-4A5C-8C68-6198C01FA767}" sibTransId="{C0A067D9-479E-4F1C-9F35-A4A83B784431}"/>
    <dgm:cxn modelId="{D5DC0F7E-D914-457B-9051-771170A2F5E8}" type="presOf" srcId="{7FB07669-2AC0-4203-98C1-A0BD6478E0C7}" destId="{0C017859-07B2-4383-9BC3-55FDF43DCE66}" srcOrd="0" destOrd="0" presId="urn:microsoft.com/office/officeart/2005/8/layout/default"/>
    <dgm:cxn modelId="{96EBD980-BEC0-42DE-B596-22CC782D6F9E}" srcId="{9838E495-339B-49C5-977D-8FBCD6E59697}" destId="{A3CCB180-A179-4ADD-8433-D34A9B34BACA}" srcOrd="2" destOrd="0" parTransId="{3A4D091A-E9F8-4058-A6F5-1BAF70F4F561}" sibTransId="{FC400BF4-90C1-4BBB-8361-4D4F401B11DB}"/>
    <dgm:cxn modelId="{7680A688-BFD3-4643-AAB3-33444A22D2E7}" type="presOf" srcId="{0EA940D4-A403-4E0D-8097-4E2F7DD21157}" destId="{5BF03AF9-33D6-4C74-A4D6-75EDB541AC29}" srcOrd="0" destOrd="0" presId="urn:microsoft.com/office/officeart/2005/8/layout/default"/>
    <dgm:cxn modelId="{B1EA81C7-F438-4781-BEDB-5F3D8C4F9263}" type="presOf" srcId="{9838E495-339B-49C5-977D-8FBCD6E59697}" destId="{A08A6B32-0C34-40EA-924F-BDFB000440F9}" srcOrd="0" destOrd="0" presId="urn:microsoft.com/office/officeart/2005/8/layout/default"/>
    <dgm:cxn modelId="{971C65E3-3FBF-45E8-AAC8-4F5CCF13D03D}" srcId="{9838E495-339B-49C5-977D-8FBCD6E59697}" destId="{446BEC33-3080-49CF-8F3F-45A6DA295177}" srcOrd="0" destOrd="0" parTransId="{5868EDC0-1B83-4B56-ACF9-760B41D2B11F}" sibTransId="{789F5B2D-7E5A-425D-9704-5C237891409E}"/>
    <dgm:cxn modelId="{CA3387E9-6CAE-4F29-965B-B026719466D2}" type="presOf" srcId="{446BEC33-3080-49CF-8F3F-45A6DA295177}" destId="{D358FBE7-F906-4F0A-BFEA-F5AAEBF2927E}" srcOrd="0" destOrd="0" presId="urn:microsoft.com/office/officeart/2005/8/layout/default"/>
    <dgm:cxn modelId="{6E60A423-FD30-4C42-85D7-BB599F14094F}" type="presParOf" srcId="{A08A6B32-0C34-40EA-924F-BDFB000440F9}" destId="{D358FBE7-F906-4F0A-BFEA-F5AAEBF2927E}" srcOrd="0" destOrd="0" presId="urn:microsoft.com/office/officeart/2005/8/layout/default"/>
    <dgm:cxn modelId="{4AB0DF9F-5CA9-472A-9972-DEBB78F33D9A}" type="presParOf" srcId="{A08A6B32-0C34-40EA-924F-BDFB000440F9}" destId="{37EB2AE8-E56C-4C91-A987-7092E0BF939A}" srcOrd="1" destOrd="0" presId="urn:microsoft.com/office/officeart/2005/8/layout/default"/>
    <dgm:cxn modelId="{335FEF66-A788-422A-A747-839E9F359BF4}" type="presParOf" srcId="{A08A6B32-0C34-40EA-924F-BDFB000440F9}" destId="{0C017859-07B2-4383-9BC3-55FDF43DCE66}" srcOrd="2" destOrd="0" presId="urn:microsoft.com/office/officeart/2005/8/layout/default"/>
    <dgm:cxn modelId="{9BB4031B-B4C8-46D0-8853-85AD56DEE08D}" type="presParOf" srcId="{A08A6B32-0C34-40EA-924F-BDFB000440F9}" destId="{0C4D54EC-D06B-45D9-B719-C8F442FF38CD}" srcOrd="3" destOrd="0" presId="urn:microsoft.com/office/officeart/2005/8/layout/default"/>
    <dgm:cxn modelId="{5854DBC6-BB8A-45CA-97A5-79EE0A9AED2A}" type="presParOf" srcId="{A08A6B32-0C34-40EA-924F-BDFB000440F9}" destId="{91A8779A-A7AA-4F3E-8B18-0BC62B3247F5}" srcOrd="4" destOrd="0" presId="urn:microsoft.com/office/officeart/2005/8/layout/default"/>
    <dgm:cxn modelId="{1BEF2F26-CEB7-4137-8E5F-3FEDA8A71707}" type="presParOf" srcId="{A08A6B32-0C34-40EA-924F-BDFB000440F9}" destId="{ED5C25B0-0112-40EA-9A09-F745BD1B0CE8}" srcOrd="5" destOrd="0" presId="urn:microsoft.com/office/officeart/2005/8/layout/default"/>
    <dgm:cxn modelId="{35835600-4A15-41C1-B15A-0D72FD7A19F4}" type="presParOf" srcId="{A08A6B32-0C34-40EA-924F-BDFB000440F9}" destId="{5BF03AF9-33D6-4C74-A4D6-75EDB541AC29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DCBBFD7-4C2D-45B8-B19D-37D973F0AB27}" type="doc">
      <dgm:prSet loTypeId="urn:microsoft.com/office/officeart/2016/7/layout/VerticalSolidAction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A8CC4A6-01E3-43D8-B8E6-517AE7D17E68}">
      <dgm:prSet/>
      <dgm:spPr/>
      <dgm:t>
        <a:bodyPr/>
        <a:lstStyle/>
        <a:p>
          <a:r>
            <a:rPr lang="en-US" b="0">
              <a:latin typeface="Arial"/>
              <a:cs typeface="Arial"/>
            </a:rPr>
            <a:t>1. IAM (Identity and Access Management)</a:t>
          </a:r>
          <a:endParaRPr lang="en-US">
            <a:latin typeface="Arial"/>
            <a:cs typeface="Arial"/>
          </a:endParaRPr>
        </a:p>
      </dgm:t>
    </dgm:pt>
    <dgm:pt modelId="{6B00ACEA-08CC-4A33-9164-050A2A3364F8}" type="parTrans" cxnId="{AD414942-4217-451E-9C45-934DB60897DE}">
      <dgm:prSet/>
      <dgm:spPr/>
      <dgm:t>
        <a:bodyPr/>
        <a:lstStyle/>
        <a:p>
          <a:endParaRPr lang="en-US"/>
        </a:p>
      </dgm:t>
    </dgm:pt>
    <dgm:pt modelId="{17F864C6-EEFB-4FA3-BD60-A5FB0702D4E0}" type="sibTrans" cxnId="{AD414942-4217-451E-9C45-934DB60897DE}">
      <dgm:prSet/>
      <dgm:spPr/>
      <dgm:t>
        <a:bodyPr/>
        <a:lstStyle/>
        <a:p>
          <a:endParaRPr lang="en-US"/>
        </a:p>
      </dgm:t>
    </dgm:pt>
    <dgm:pt modelId="{8B8DDB60-08B5-433D-B9BD-0651B4E54C57}">
      <dgm:prSet/>
      <dgm:spPr/>
      <dgm:t>
        <a:bodyPr/>
        <a:lstStyle/>
        <a:p>
          <a:r>
            <a:rPr lang="en-US">
              <a:latin typeface="Arial"/>
              <a:cs typeface="Arial"/>
            </a:rPr>
            <a:t>Manages access to AWS resources.</a:t>
          </a:r>
        </a:p>
      </dgm:t>
    </dgm:pt>
    <dgm:pt modelId="{2BF6DF6A-FEAD-4517-A572-36B6898AD182}" type="parTrans" cxnId="{2A315C36-B659-4F16-BEB5-E9C410E43D0B}">
      <dgm:prSet/>
      <dgm:spPr/>
      <dgm:t>
        <a:bodyPr/>
        <a:lstStyle/>
        <a:p>
          <a:endParaRPr lang="en-US"/>
        </a:p>
      </dgm:t>
    </dgm:pt>
    <dgm:pt modelId="{D9A18663-557E-4A00-B843-A8DBDFE272EF}" type="sibTrans" cxnId="{2A315C36-B659-4F16-BEB5-E9C410E43D0B}">
      <dgm:prSet/>
      <dgm:spPr/>
      <dgm:t>
        <a:bodyPr/>
        <a:lstStyle/>
        <a:p>
          <a:endParaRPr lang="en-US"/>
        </a:p>
      </dgm:t>
    </dgm:pt>
    <dgm:pt modelId="{FBD96C56-A50A-4031-BE75-9F8D6046DD23}">
      <dgm:prSet/>
      <dgm:spPr/>
      <dgm:t>
        <a:bodyPr/>
        <a:lstStyle/>
        <a:p>
          <a:r>
            <a:rPr lang="en-US" b="0">
              <a:latin typeface="Arial"/>
              <a:cs typeface="Arial"/>
            </a:rPr>
            <a:t>2.</a:t>
          </a:r>
          <a:r>
            <a:rPr lang="en-US">
              <a:latin typeface="Arial"/>
              <a:cs typeface="Arial"/>
            </a:rPr>
            <a:t> EC2 (Elastic Compute Cloud)</a:t>
          </a:r>
        </a:p>
      </dgm:t>
    </dgm:pt>
    <dgm:pt modelId="{E317A97F-91EB-425A-82AB-D6C8E9A78EB7}" type="parTrans" cxnId="{DC9F4AA9-BD7F-44B3-9BB4-C45CBD4DC16F}">
      <dgm:prSet/>
      <dgm:spPr/>
      <dgm:t>
        <a:bodyPr/>
        <a:lstStyle/>
        <a:p>
          <a:endParaRPr lang="en-US"/>
        </a:p>
      </dgm:t>
    </dgm:pt>
    <dgm:pt modelId="{D21BCD9A-0AAD-4798-AD4A-C57CEFA03C34}" type="sibTrans" cxnId="{DC9F4AA9-BD7F-44B3-9BB4-C45CBD4DC16F}">
      <dgm:prSet/>
      <dgm:spPr/>
      <dgm:t>
        <a:bodyPr/>
        <a:lstStyle/>
        <a:p>
          <a:endParaRPr lang="en-US"/>
        </a:p>
      </dgm:t>
    </dgm:pt>
    <dgm:pt modelId="{D77D6D75-504D-495A-A07D-699137CB18AD}">
      <dgm:prSet/>
      <dgm:spPr/>
      <dgm:t>
        <a:bodyPr/>
        <a:lstStyle/>
        <a:p>
          <a:r>
            <a:rPr lang="en-US">
              <a:latin typeface="Arial"/>
              <a:cs typeface="Arial"/>
            </a:rPr>
            <a:t>Virtual servers in the cloud.</a:t>
          </a:r>
        </a:p>
      </dgm:t>
    </dgm:pt>
    <dgm:pt modelId="{710EECF5-7816-40B9-94E6-3A4144A78CA7}" type="parTrans" cxnId="{5F22B5A4-E26B-4317-B344-DB120B0951DA}">
      <dgm:prSet/>
      <dgm:spPr/>
      <dgm:t>
        <a:bodyPr/>
        <a:lstStyle/>
        <a:p>
          <a:endParaRPr lang="en-US"/>
        </a:p>
      </dgm:t>
    </dgm:pt>
    <dgm:pt modelId="{7FF2ECD5-ECC0-4A25-A68A-19D6A3AF7945}" type="sibTrans" cxnId="{5F22B5A4-E26B-4317-B344-DB120B0951DA}">
      <dgm:prSet/>
      <dgm:spPr/>
      <dgm:t>
        <a:bodyPr/>
        <a:lstStyle/>
        <a:p>
          <a:endParaRPr lang="en-US"/>
        </a:p>
      </dgm:t>
    </dgm:pt>
    <dgm:pt modelId="{7B357AC2-24FE-4191-8170-5B9CED5E7C7C}">
      <dgm:prSet/>
      <dgm:spPr/>
      <dgm:t>
        <a:bodyPr/>
        <a:lstStyle/>
        <a:p>
          <a:r>
            <a:rPr lang="en-US" b="0">
              <a:latin typeface="Arial"/>
              <a:cs typeface="Arial"/>
            </a:rPr>
            <a:t>3.</a:t>
          </a:r>
          <a:r>
            <a:rPr lang="en-US">
              <a:latin typeface="Arial"/>
              <a:cs typeface="Arial"/>
            </a:rPr>
            <a:t> EKS (Elastic Kubernetes Service)</a:t>
          </a:r>
          <a:endParaRPr lang="en-US" b="0">
            <a:latin typeface="Arial"/>
            <a:cs typeface="Arial"/>
          </a:endParaRPr>
        </a:p>
      </dgm:t>
    </dgm:pt>
    <dgm:pt modelId="{4CA05089-C6EE-44A0-91BA-F8441D0E705B}" type="parTrans" cxnId="{2552DC48-F74C-4483-AB96-8F4B8F7FFD3F}">
      <dgm:prSet/>
      <dgm:spPr/>
      <dgm:t>
        <a:bodyPr/>
        <a:lstStyle/>
        <a:p>
          <a:endParaRPr lang="en-US"/>
        </a:p>
      </dgm:t>
    </dgm:pt>
    <dgm:pt modelId="{606A460B-C40C-46F3-A918-93A28360E7DC}" type="sibTrans" cxnId="{2552DC48-F74C-4483-AB96-8F4B8F7FFD3F}">
      <dgm:prSet/>
      <dgm:spPr/>
      <dgm:t>
        <a:bodyPr/>
        <a:lstStyle/>
        <a:p>
          <a:endParaRPr lang="en-US"/>
        </a:p>
      </dgm:t>
    </dgm:pt>
    <dgm:pt modelId="{9F5AD9AF-0A53-4FDC-B1DF-FCBDA035FE96}">
      <dgm:prSet phldr="0"/>
      <dgm:spPr/>
      <dgm:t>
        <a:bodyPr/>
        <a:lstStyle/>
        <a:p>
          <a:r>
            <a:rPr lang="en-US">
              <a:latin typeface="Arial"/>
              <a:cs typeface="Arial"/>
            </a:rPr>
            <a:t>4. EBS (Elastic Block Store)</a:t>
          </a:r>
        </a:p>
      </dgm:t>
    </dgm:pt>
    <dgm:pt modelId="{8D91DF9C-B4D9-4901-B8C0-332A138902F8}" type="parTrans" cxnId="{7CD1D3AC-2CF8-4A7A-AC1C-4A465BA04665}">
      <dgm:prSet/>
      <dgm:spPr/>
    </dgm:pt>
    <dgm:pt modelId="{7D7A8C00-049E-487F-974E-E0CE71092B5B}" type="sibTrans" cxnId="{7CD1D3AC-2CF8-4A7A-AC1C-4A465BA04665}">
      <dgm:prSet/>
      <dgm:spPr/>
    </dgm:pt>
    <dgm:pt modelId="{D4BD771B-BFF7-400E-B58E-BE903E5F0CCE}">
      <dgm:prSet phldr="0"/>
      <dgm:spPr/>
      <dgm:t>
        <a:bodyPr/>
        <a:lstStyle/>
        <a:p>
          <a:r>
            <a:rPr lang="en-US">
              <a:latin typeface="Arial"/>
              <a:cs typeface="Arial"/>
            </a:rPr>
            <a:t>9. Load Balancer (ELB)</a:t>
          </a:r>
        </a:p>
      </dgm:t>
    </dgm:pt>
    <dgm:pt modelId="{4B8C3912-264E-40E4-A453-64C16BE56A36}" type="parTrans" cxnId="{055338F6-0E99-4C3B-9008-CC9B50434488}">
      <dgm:prSet/>
      <dgm:spPr/>
    </dgm:pt>
    <dgm:pt modelId="{BB926911-0979-4575-AB9F-75ED74980047}" type="sibTrans" cxnId="{055338F6-0E99-4C3B-9008-CC9B50434488}">
      <dgm:prSet/>
      <dgm:spPr/>
    </dgm:pt>
    <dgm:pt modelId="{0D36D2E4-FBA1-4497-A636-C05AA1861BAA}">
      <dgm:prSet phldr="0"/>
      <dgm:spPr/>
      <dgm:t>
        <a:bodyPr/>
        <a:lstStyle/>
        <a:p>
          <a:r>
            <a:rPr lang="en-US">
              <a:latin typeface="Arial"/>
              <a:cs typeface="Arial"/>
            </a:rPr>
            <a:t>Automatically adjust the number of EC2 instances in your application.  </a:t>
          </a:r>
        </a:p>
      </dgm:t>
    </dgm:pt>
    <dgm:pt modelId="{720E4025-EB4F-41E9-8AFA-5D4BB97D62EF}" type="parTrans" cxnId="{B1A61197-B1F0-4F60-8E18-22D138795CD6}">
      <dgm:prSet/>
      <dgm:spPr/>
    </dgm:pt>
    <dgm:pt modelId="{C0AE6EE7-48E9-4217-BEC3-F13862A28943}" type="sibTrans" cxnId="{B1A61197-B1F0-4F60-8E18-22D138795CD6}">
      <dgm:prSet/>
      <dgm:spPr/>
    </dgm:pt>
    <dgm:pt modelId="{A16ADE1A-5824-4631-9E40-9AE820CBABC0}">
      <dgm:prSet phldr="0"/>
      <dgm:spPr/>
      <dgm:t>
        <a:bodyPr/>
        <a:lstStyle/>
        <a:p>
          <a:r>
            <a:rPr lang="en-US">
              <a:latin typeface="Arial"/>
              <a:cs typeface="Arial"/>
            </a:rPr>
            <a:t> Ensures you have the correct amount of capacity to handle the load for your application.</a:t>
          </a:r>
        </a:p>
      </dgm:t>
    </dgm:pt>
    <dgm:pt modelId="{7EC4157A-C144-49DC-AE79-CFCECC6F1D4F}" type="parTrans" cxnId="{4A33AEFB-1975-4882-96C5-9B56D5EBEDF0}">
      <dgm:prSet/>
      <dgm:spPr/>
    </dgm:pt>
    <dgm:pt modelId="{CFD4F313-2BAF-4F1B-8BA7-D88BAC5770FF}" type="sibTrans" cxnId="{4A33AEFB-1975-4882-96C5-9B56D5EBEDF0}">
      <dgm:prSet/>
      <dgm:spPr/>
    </dgm:pt>
    <dgm:pt modelId="{C0DBDD10-304D-4C96-A556-65F2E7949F19}">
      <dgm:prSet phldr="0"/>
      <dgm:spPr/>
      <dgm:t>
        <a:bodyPr/>
        <a:lstStyle/>
        <a:p>
          <a:r>
            <a:rPr lang="en-US">
              <a:latin typeface="Arial"/>
              <a:cs typeface="Arial"/>
            </a:rPr>
            <a:t> Automatically distributes incoming application traffic across multiple targets, such as EC2 instances, containers, and IP addresses.  </a:t>
          </a:r>
        </a:p>
      </dgm:t>
    </dgm:pt>
    <dgm:pt modelId="{ED704A09-C773-47C2-92FB-1438CBBC2ABF}" type="parTrans" cxnId="{01172F33-5142-416E-86A3-63C01EF3A92C}">
      <dgm:prSet/>
      <dgm:spPr/>
    </dgm:pt>
    <dgm:pt modelId="{9FE7CB18-2650-45EE-9171-A06E090D260B}" type="sibTrans" cxnId="{01172F33-5142-416E-86A3-63C01EF3A92C}">
      <dgm:prSet/>
      <dgm:spPr/>
    </dgm:pt>
    <dgm:pt modelId="{4770F6F4-4807-4A43-BEB6-EC6DAC466B07}">
      <dgm:prSet phldr="0"/>
      <dgm:spPr/>
      <dgm:t>
        <a:bodyPr/>
        <a:lstStyle/>
        <a:p>
          <a:r>
            <a:rPr lang="en-US">
              <a:latin typeface="Arial"/>
              <a:cs typeface="Arial"/>
            </a:rPr>
            <a:t>Used for both throughput and transaction-intensive workloads at any scale.</a:t>
          </a:r>
        </a:p>
      </dgm:t>
    </dgm:pt>
    <dgm:pt modelId="{55E7D0F0-3B26-43F2-A61D-F7620FAE32A6}" type="parTrans" cxnId="{3E522F51-006B-4A71-8A58-2657A248FF6E}">
      <dgm:prSet/>
      <dgm:spPr/>
    </dgm:pt>
    <dgm:pt modelId="{0325F4B4-D8C2-4655-A97C-D7BB4D8C24CA}" type="sibTrans" cxnId="{3E522F51-006B-4A71-8A58-2657A248FF6E}">
      <dgm:prSet/>
      <dgm:spPr/>
    </dgm:pt>
    <dgm:pt modelId="{67FFAD67-9081-4569-AF73-7085A4B22BA1}">
      <dgm:prSet phldr="0"/>
      <dgm:spPr/>
      <dgm:t>
        <a:bodyPr/>
        <a:lstStyle/>
        <a:p>
          <a:r>
            <a:rPr lang="en-US" b="0">
              <a:latin typeface="Arial"/>
              <a:cs typeface="Arial"/>
            </a:rPr>
            <a:t>Managed Kubernetes</a:t>
          </a:r>
          <a:r>
            <a:rPr lang="en-US">
              <a:latin typeface="Arial"/>
              <a:cs typeface="Arial"/>
            </a:rPr>
            <a:t> service.  </a:t>
          </a:r>
        </a:p>
      </dgm:t>
    </dgm:pt>
    <dgm:pt modelId="{2FC48987-2F55-4A01-818E-21F652B58C69}" type="parTrans" cxnId="{7B1B5D19-8283-47BA-909C-264FC0E84972}">
      <dgm:prSet/>
      <dgm:spPr/>
    </dgm:pt>
    <dgm:pt modelId="{2E8DD0F8-F21B-4F28-AE9B-14271E268501}" type="sibTrans" cxnId="{7B1B5D19-8283-47BA-909C-264FC0E84972}">
      <dgm:prSet/>
      <dgm:spPr/>
    </dgm:pt>
    <dgm:pt modelId="{B17A7197-50E6-4BFA-99FB-66FF2C3CB4F0}">
      <dgm:prSet phldr="0"/>
      <dgm:spPr/>
      <dgm:t>
        <a:bodyPr/>
        <a:lstStyle/>
        <a:p>
          <a:r>
            <a:rPr lang="en-US">
              <a:latin typeface="Arial"/>
              <a:cs typeface="Arial"/>
            </a:rPr>
            <a:t>Supports secure user and permissions setup.</a:t>
          </a:r>
          <a:endParaRPr lang="en-US"/>
        </a:p>
      </dgm:t>
    </dgm:pt>
    <dgm:pt modelId="{36CFE3E1-58A4-4ECB-8477-0C6CE6220390}" type="parTrans" cxnId="{0B36CCC7-D681-46D3-93D4-C5D91AB47C6A}">
      <dgm:prSet/>
      <dgm:spPr/>
    </dgm:pt>
    <dgm:pt modelId="{42980C17-17DD-4F93-99C7-C1C218DC48E8}" type="sibTrans" cxnId="{0B36CCC7-D681-46D3-93D4-C5D91AB47C6A}">
      <dgm:prSet/>
      <dgm:spPr/>
    </dgm:pt>
    <dgm:pt modelId="{8E5701A3-D253-4E17-9F29-502453353F32}">
      <dgm:prSet phldr="0"/>
      <dgm:spPr/>
      <dgm:t>
        <a:bodyPr/>
        <a:lstStyle/>
        <a:p>
          <a:r>
            <a:rPr lang="en-US">
              <a:latin typeface="Arial"/>
              <a:cs typeface="Arial"/>
            </a:rPr>
            <a:t>Scalable computing capacity.</a:t>
          </a:r>
          <a:endParaRPr lang="en-US"/>
        </a:p>
      </dgm:t>
    </dgm:pt>
    <dgm:pt modelId="{2C914654-5B0E-449D-A0ED-BCD3BFA0185C}" type="parTrans" cxnId="{1B443D46-CFA1-43A2-9E5C-7E32951FDCC8}">
      <dgm:prSet/>
      <dgm:spPr/>
    </dgm:pt>
    <dgm:pt modelId="{380553D7-2DF7-41D7-9B74-29732E92BA34}" type="sibTrans" cxnId="{1B443D46-CFA1-43A2-9E5C-7E32951FDCC8}">
      <dgm:prSet/>
      <dgm:spPr/>
    </dgm:pt>
    <dgm:pt modelId="{204976B4-DDB1-4FBF-93A9-58820FAAAEC5}">
      <dgm:prSet phldr="0"/>
      <dgm:spPr/>
      <dgm:t>
        <a:bodyPr/>
        <a:lstStyle/>
        <a:p>
          <a:r>
            <a:rPr lang="en-US">
              <a:latin typeface="Arial"/>
              <a:cs typeface="Arial"/>
            </a:rPr>
            <a:t>Simplifies running Kubernetes on AWS without needing to install and operate your own Kubernetes control plane.</a:t>
          </a:r>
          <a:endParaRPr lang="en-US"/>
        </a:p>
      </dgm:t>
    </dgm:pt>
    <dgm:pt modelId="{A8B8B6FE-353F-4C39-B6EC-2496560DC291}" type="parTrans" cxnId="{620DBF28-0CF9-4306-A491-C38AACF2C91F}">
      <dgm:prSet/>
      <dgm:spPr/>
    </dgm:pt>
    <dgm:pt modelId="{A5DBD588-B434-48DC-8D5C-005AD5FBF600}" type="sibTrans" cxnId="{620DBF28-0CF9-4306-A491-C38AACF2C91F}">
      <dgm:prSet/>
      <dgm:spPr/>
    </dgm:pt>
    <dgm:pt modelId="{89DEA3EB-41BD-4E9D-9E07-D0FD288A4B3B}">
      <dgm:prSet phldr="0"/>
      <dgm:spPr/>
      <dgm:t>
        <a:bodyPr/>
        <a:lstStyle/>
        <a:p>
          <a:r>
            <a:rPr lang="en-US">
              <a:latin typeface="Arial"/>
              <a:cs typeface="Arial"/>
            </a:rPr>
            <a:t>High-performance block storage service.  </a:t>
          </a:r>
        </a:p>
      </dgm:t>
    </dgm:pt>
    <dgm:pt modelId="{A03F5681-776B-4283-8F26-D4963DC444DC}" type="parTrans" cxnId="{6A57C08D-44E3-46D3-A321-049C2ED321D9}">
      <dgm:prSet/>
      <dgm:spPr/>
    </dgm:pt>
    <dgm:pt modelId="{FC8EE208-1A62-4202-B121-39D270FF29D0}" type="sibTrans" cxnId="{6A57C08D-44E3-46D3-A321-049C2ED321D9}">
      <dgm:prSet/>
      <dgm:spPr/>
    </dgm:pt>
    <dgm:pt modelId="{A12BB85B-C193-4CE5-A57F-F291B1591ADD}">
      <dgm:prSet phldr="0"/>
      <dgm:spPr/>
      <dgm:t>
        <a:bodyPr/>
        <a:lstStyle/>
        <a:p>
          <a:r>
            <a:rPr lang="en-US">
              <a:latin typeface="Arial"/>
              <a:cs typeface="Arial"/>
            </a:rPr>
            <a:t>8. Auto Scaling Groups</a:t>
          </a:r>
        </a:p>
      </dgm:t>
    </dgm:pt>
    <dgm:pt modelId="{1BC8A8E2-A084-4BA9-A81C-19EF847B5494}" type="parTrans" cxnId="{F48BDC4F-D88C-4547-BB94-7D1B60745580}">
      <dgm:prSet/>
      <dgm:spPr/>
    </dgm:pt>
    <dgm:pt modelId="{C837C580-07F6-4777-B576-EDD956A989D2}" type="sibTrans" cxnId="{F48BDC4F-D88C-4547-BB94-7D1B60745580}">
      <dgm:prSet/>
      <dgm:spPr/>
    </dgm:pt>
    <dgm:pt modelId="{5B9C408D-3857-45FD-B901-5A95CD5275BD}">
      <dgm:prSet phldr="0"/>
      <dgm:spPr/>
      <dgm:t>
        <a:bodyPr/>
        <a:lstStyle/>
        <a:p>
          <a:r>
            <a:rPr lang="en-US">
              <a:latin typeface="Arial"/>
              <a:cs typeface="Arial"/>
            </a:rPr>
            <a:t> Handles the varying load of your application traffic in a single Availability Zone or across multiple Availability Zones.</a:t>
          </a:r>
        </a:p>
      </dgm:t>
    </dgm:pt>
    <dgm:pt modelId="{CA4350DB-C0F2-4DBA-B0A1-90008262A6C0}" type="parTrans" cxnId="{CF0BCCE3-587E-46FC-BBDA-FFD7789AA975}">
      <dgm:prSet/>
      <dgm:spPr/>
    </dgm:pt>
    <dgm:pt modelId="{6BBDF709-96D8-427E-8CD3-39595A5EBB88}" type="sibTrans" cxnId="{CF0BCCE3-587E-46FC-BBDA-FFD7789AA975}">
      <dgm:prSet/>
      <dgm:spPr/>
    </dgm:pt>
    <dgm:pt modelId="{913684DB-D825-4B9C-8730-9BB4D16EDBDD}" type="pres">
      <dgm:prSet presAssocID="{8DCBBFD7-4C2D-45B8-B19D-37D973F0AB27}" presName="Name0" presStyleCnt="0">
        <dgm:presLayoutVars>
          <dgm:dir/>
          <dgm:animLvl val="lvl"/>
          <dgm:resizeHandles val="exact"/>
        </dgm:presLayoutVars>
      </dgm:prSet>
      <dgm:spPr/>
    </dgm:pt>
    <dgm:pt modelId="{4ADFD43C-A4E1-4A77-8DB0-9D5F01F4630C}" type="pres">
      <dgm:prSet presAssocID="{1A8CC4A6-01E3-43D8-B8E6-517AE7D17E68}" presName="linNode" presStyleCnt="0"/>
      <dgm:spPr/>
    </dgm:pt>
    <dgm:pt modelId="{0190B397-F041-4465-BBD7-F75470A21801}" type="pres">
      <dgm:prSet presAssocID="{1A8CC4A6-01E3-43D8-B8E6-517AE7D17E68}" presName="parentText" presStyleLbl="alignNode1" presStyleIdx="0" presStyleCnt="6">
        <dgm:presLayoutVars>
          <dgm:chMax val="1"/>
          <dgm:bulletEnabled/>
        </dgm:presLayoutVars>
      </dgm:prSet>
      <dgm:spPr/>
    </dgm:pt>
    <dgm:pt modelId="{9B80A3FC-CA31-469E-9D52-1234CCF2C715}" type="pres">
      <dgm:prSet presAssocID="{1A8CC4A6-01E3-43D8-B8E6-517AE7D17E68}" presName="descendantText" presStyleLbl="alignAccFollowNode1" presStyleIdx="0" presStyleCnt="6">
        <dgm:presLayoutVars>
          <dgm:bulletEnabled/>
        </dgm:presLayoutVars>
      </dgm:prSet>
      <dgm:spPr/>
    </dgm:pt>
    <dgm:pt modelId="{3F049501-BB45-407C-AC89-18DC62B775CE}" type="pres">
      <dgm:prSet presAssocID="{17F864C6-EEFB-4FA3-BD60-A5FB0702D4E0}" presName="sp" presStyleCnt="0"/>
      <dgm:spPr/>
    </dgm:pt>
    <dgm:pt modelId="{EA00D744-4E6A-4BCD-B49F-244657E056AE}" type="pres">
      <dgm:prSet presAssocID="{FBD96C56-A50A-4031-BE75-9F8D6046DD23}" presName="linNode" presStyleCnt="0"/>
      <dgm:spPr/>
    </dgm:pt>
    <dgm:pt modelId="{19FCD9E2-9C2D-4B07-BB61-EA95F2AE7448}" type="pres">
      <dgm:prSet presAssocID="{FBD96C56-A50A-4031-BE75-9F8D6046DD23}" presName="parentText" presStyleLbl="alignNode1" presStyleIdx="1" presStyleCnt="6">
        <dgm:presLayoutVars>
          <dgm:chMax val="1"/>
          <dgm:bulletEnabled/>
        </dgm:presLayoutVars>
      </dgm:prSet>
      <dgm:spPr/>
    </dgm:pt>
    <dgm:pt modelId="{11B0D026-CC2D-41B7-BC23-5C08EBD9D856}" type="pres">
      <dgm:prSet presAssocID="{FBD96C56-A50A-4031-BE75-9F8D6046DD23}" presName="descendantText" presStyleLbl="alignAccFollowNode1" presStyleIdx="1" presStyleCnt="6">
        <dgm:presLayoutVars>
          <dgm:bulletEnabled/>
        </dgm:presLayoutVars>
      </dgm:prSet>
      <dgm:spPr/>
    </dgm:pt>
    <dgm:pt modelId="{D6D2CB30-1CB9-4A8C-820B-0B85EB4C9001}" type="pres">
      <dgm:prSet presAssocID="{D21BCD9A-0AAD-4798-AD4A-C57CEFA03C34}" presName="sp" presStyleCnt="0"/>
      <dgm:spPr/>
    </dgm:pt>
    <dgm:pt modelId="{63CF5CAD-CC82-47B8-A6B4-1F35A97BB83A}" type="pres">
      <dgm:prSet presAssocID="{7B357AC2-24FE-4191-8170-5B9CED5E7C7C}" presName="linNode" presStyleCnt="0"/>
      <dgm:spPr/>
    </dgm:pt>
    <dgm:pt modelId="{A7F9B265-4793-4D5C-9CA0-BA891C05504F}" type="pres">
      <dgm:prSet presAssocID="{7B357AC2-24FE-4191-8170-5B9CED5E7C7C}" presName="parentText" presStyleLbl="alignNode1" presStyleIdx="2" presStyleCnt="6">
        <dgm:presLayoutVars>
          <dgm:chMax val="1"/>
          <dgm:bulletEnabled/>
        </dgm:presLayoutVars>
      </dgm:prSet>
      <dgm:spPr/>
    </dgm:pt>
    <dgm:pt modelId="{DE9823D4-3E5F-4E39-A071-8371080D99DA}" type="pres">
      <dgm:prSet presAssocID="{7B357AC2-24FE-4191-8170-5B9CED5E7C7C}" presName="descendantText" presStyleLbl="alignAccFollowNode1" presStyleIdx="2" presStyleCnt="6">
        <dgm:presLayoutVars>
          <dgm:bulletEnabled/>
        </dgm:presLayoutVars>
      </dgm:prSet>
      <dgm:spPr/>
    </dgm:pt>
    <dgm:pt modelId="{37C0AAC0-2BFD-4400-8852-021BA6DEF3A5}" type="pres">
      <dgm:prSet presAssocID="{606A460B-C40C-46F3-A918-93A28360E7DC}" presName="sp" presStyleCnt="0"/>
      <dgm:spPr/>
    </dgm:pt>
    <dgm:pt modelId="{B2197107-B8EF-4F9A-86CF-E0EB2C9CA116}" type="pres">
      <dgm:prSet presAssocID="{9F5AD9AF-0A53-4FDC-B1DF-FCBDA035FE96}" presName="linNode" presStyleCnt="0"/>
      <dgm:spPr/>
    </dgm:pt>
    <dgm:pt modelId="{7A8293DB-9153-497C-A57D-FD5A5383C70A}" type="pres">
      <dgm:prSet presAssocID="{9F5AD9AF-0A53-4FDC-B1DF-FCBDA035FE96}" presName="parentText" presStyleLbl="alignNode1" presStyleIdx="3" presStyleCnt="6">
        <dgm:presLayoutVars>
          <dgm:chMax val="1"/>
          <dgm:bulletEnabled/>
        </dgm:presLayoutVars>
      </dgm:prSet>
      <dgm:spPr/>
    </dgm:pt>
    <dgm:pt modelId="{B03F740C-5017-44DD-B05B-8DB1201E3FF2}" type="pres">
      <dgm:prSet presAssocID="{9F5AD9AF-0A53-4FDC-B1DF-FCBDA035FE96}" presName="descendantText" presStyleLbl="alignAccFollowNode1" presStyleIdx="3" presStyleCnt="6">
        <dgm:presLayoutVars>
          <dgm:bulletEnabled/>
        </dgm:presLayoutVars>
      </dgm:prSet>
      <dgm:spPr/>
    </dgm:pt>
    <dgm:pt modelId="{273DC362-211B-46DD-B8E3-C908A40B7045}" type="pres">
      <dgm:prSet presAssocID="{7D7A8C00-049E-487F-974E-E0CE71092B5B}" presName="sp" presStyleCnt="0"/>
      <dgm:spPr/>
    </dgm:pt>
    <dgm:pt modelId="{23934071-3179-410B-BA01-BE5A0F672089}" type="pres">
      <dgm:prSet presAssocID="{A12BB85B-C193-4CE5-A57F-F291B1591ADD}" presName="linNode" presStyleCnt="0"/>
      <dgm:spPr/>
    </dgm:pt>
    <dgm:pt modelId="{04C41D25-1DA6-45B6-99C1-85C37C33FE72}" type="pres">
      <dgm:prSet presAssocID="{A12BB85B-C193-4CE5-A57F-F291B1591ADD}" presName="parentText" presStyleLbl="alignNode1" presStyleIdx="4" presStyleCnt="6">
        <dgm:presLayoutVars>
          <dgm:chMax val="1"/>
          <dgm:bulletEnabled/>
        </dgm:presLayoutVars>
      </dgm:prSet>
      <dgm:spPr/>
    </dgm:pt>
    <dgm:pt modelId="{36EE7ADE-AE45-4964-9916-06DF673E62A3}" type="pres">
      <dgm:prSet presAssocID="{A12BB85B-C193-4CE5-A57F-F291B1591ADD}" presName="descendantText" presStyleLbl="alignAccFollowNode1" presStyleIdx="4" presStyleCnt="6">
        <dgm:presLayoutVars>
          <dgm:bulletEnabled/>
        </dgm:presLayoutVars>
      </dgm:prSet>
      <dgm:spPr/>
    </dgm:pt>
    <dgm:pt modelId="{3776229D-BE3A-4994-9DD1-A3DA7CCD2D2D}" type="pres">
      <dgm:prSet presAssocID="{C837C580-07F6-4777-B576-EDD956A989D2}" presName="sp" presStyleCnt="0"/>
      <dgm:spPr/>
    </dgm:pt>
    <dgm:pt modelId="{7C46A64A-1011-42B0-A767-218F7BD30923}" type="pres">
      <dgm:prSet presAssocID="{D4BD771B-BFF7-400E-B58E-BE903E5F0CCE}" presName="linNode" presStyleCnt="0"/>
      <dgm:spPr/>
    </dgm:pt>
    <dgm:pt modelId="{61CF3C55-5FBC-478E-9AB6-4B800412C4EA}" type="pres">
      <dgm:prSet presAssocID="{D4BD771B-BFF7-400E-B58E-BE903E5F0CCE}" presName="parentText" presStyleLbl="alignNode1" presStyleIdx="5" presStyleCnt="6">
        <dgm:presLayoutVars>
          <dgm:chMax val="1"/>
          <dgm:bulletEnabled/>
        </dgm:presLayoutVars>
      </dgm:prSet>
      <dgm:spPr/>
    </dgm:pt>
    <dgm:pt modelId="{0CF52D69-43B7-4374-ADA3-767F21ED5B93}" type="pres">
      <dgm:prSet presAssocID="{D4BD771B-BFF7-400E-B58E-BE903E5F0CCE}" presName="descendantText" presStyleLbl="alignAccFollowNode1" presStyleIdx="5" presStyleCnt="6">
        <dgm:presLayoutVars>
          <dgm:bulletEnabled/>
        </dgm:presLayoutVars>
      </dgm:prSet>
      <dgm:spPr/>
    </dgm:pt>
  </dgm:ptLst>
  <dgm:cxnLst>
    <dgm:cxn modelId="{7B1B5D19-8283-47BA-909C-264FC0E84972}" srcId="{7B357AC2-24FE-4191-8170-5B9CED5E7C7C}" destId="{67FFAD67-9081-4569-AF73-7085A4B22BA1}" srcOrd="0" destOrd="0" parTransId="{2FC48987-2F55-4A01-818E-21F652B58C69}" sibTransId="{2E8DD0F8-F21B-4F28-AE9B-14271E268501}"/>
    <dgm:cxn modelId="{620DBF28-0CF9-4306-A491-C38AACF2C91F}" srcId="{7B357AC2-24FE-4191-8170-5B9CED5E7C7C}" destId="{204976B4-DDB1-4FBF-93A9-58820FAAAEC5}" srcOrd="1" destOrd="0" parTransId="{A8B8B6FE-353F-4C39-B6EC-2496560DC291}" sibTransId="{A5DBD588-B434-48DC-8D5C-005AD5FBF600}"/>
    <dgm:cxn modelId="{B11BD330-32C1-4052-8798-687BEDF48A70}" type="presOf" srcId="{8E5701A3-D253-4E17-9F29-502453353F32}" destId="{11B0D026-CC2D-41B7-BC23-5C08EBD9D856}" srcOrd="0" destOrd="1" presId="urn:microsoft.com/office/officeart/2016/7/layout/VerticalSolidActionList"/>
    <dgm:cxn modelId="{7752BE32-39D3-4018-BB5F-A4C19CBF2ECC}" type="presOf" srcId="{4770F6F4-4807-4A43-BEB6-EC6DAC466B07}" destId="{B03F740C-5017-44DD-B05B-8DB1201E3FF2}" srcOrd="0" destOrd="1" presId="urn:microsoft.com/office/officeart/2016/7/layout/VerticalSolidActionList"/>
    <dgm:cxn modelId="{01172F33-5142-416E-86A3-63C01EF3A92C}" srcId="{D4BD771B-BFF7-400E-B58E-BE903E5F0CCE}" destId="{C0DBDD10-304D-4C96-A556-65F2E7949F19}" srcOrd="0" destOrd="0" parTransId="{ED704A09-C773-47C2-92FB-1438CBBC2ABF}" sibTransId="{9FE7CB18-2650-45EE-9171-A06E090D260B}"/>
    <dgm:cxn modelId="{2A315C36-B659-4F16-BEB5-E9C410E43D0B}" srcId="{1A8CC4A6-01E3-43D8-B8E6-517AE7D17E68}" destId="{8B8DDB60-08B5-433D-B9BD-0651B4E54C57}" srcOrd="0" destOrd="0" parTransId="{2BF6DF6A-FEAD-4517-A572-36B6898AD182}" sibTransId="{D9A18663-557E-4A00-B843-A8DBDFE272EF}"/>
    <dgm:cxn modelId="{13EEC43C-9CD1-471F-B9D5-41965DCFB703}" type="presOf" srcId="{B17A7197-50E6-4BFA-99FB-66FF2C3CB4F0}" destId="{9B80A3FC-CA31-469E-9D52-1234CCF2C715}" srcOrd="0" destOrd="1" presId="urn:microsoft.com/office/officeart/2016/7/layout/VerticalSolidActionList"/>
    <dgm:cxn modelId="{AD414942-4217-451E-9C45-934DB60897DE}" srcId="{8DCBBFD7-4C2D-45B8-B19D-37D973F0AB27}" destId="{1A8CC4A6-01E3-43D8-B8E6-517AE7D17E68}" srcOrd="0" destOrd="0" parTransId="{6B00ACEA-08CC-4A33-9164-050A2A3364F8}" sibTransId="{17F864C6-EEFB-4FA3-BD60-A5FB0702D4E0}"/>
    <dgm:cxn modelId="{1B443D46-CFA1-43A2-9E5C-7E32951FDCC8}" srcId="{FBD96C56-A50A-4031-BE75-9F8D6046DD23}" destId="{8E5701A3-D253-4E17-9F29-502453353F32}" srcOrd="1" destOrd="0" parTransId="{2C914654-5B0E-449D-A0ED-BCD3BFA0185C}" sibTransId="{380553D7-2DF7-41D7-9B74-29732E92BA34}"/>
    <dgm:cxn modelId="{2552DC48-F74C-4483-AB96-8F4B8F7FFD3F}" srcId="{8DCBBFD7-4C2D-45B8-B19D-37D973F0AB27}" destId="{7B357AC2-24FE-4191-8170-5B9CED5E7C7C}" srcOrd="2" destOrd="0" parTransId="{4CA05089-C6EE-44A0-91BA-F8441D0E705B}" sibTransId="{606A460B-C40C-46F3-A918-93A28360E7DC}"/>
    <dgm:cxn modelId="{4498504B-36B7-4FD5-BBD4-D98EA23351C4}" type="presOf" srcId="{A12BB85B-C193-4CE5-A57F-F291B1591ADD}" destId="{04C41D25-1DA6-45B6-99C1-85C37C33FE72}" srcOrd="0" destOrd="0" presId="urn:microsoft.com/office/officeart/2016/7/layout/VerticalSolidActionList"/>
    <dgm:cxn modelId="{F48BDC4F-D88C-4547-BB94-7D1B60745580}" srcId="{8DCBBFD7-4C2D-45B8-B19D-37D973F0AB27}" destId="{A12BB85B-C193-4CE5-A57F-F291B1591ADD}" srcOrd="4" destOrd="0" parTransId="{1BC8A8E2-A084-4BA9-A81C-19EF847B5494}" sibTransId="{C837C580-07F6-4777-B576-EDD956A989D2}"/>
    <dgm:cxn modelId="{3E522F51-006B-4A71-8A58-2657A248FF6E}" srcId="{9F5AD9AF-0A53-4FDC-B1DF-FCBDA035FE96}" destId="{4770F6F4-4807-4A43-BEB6-EC6DAC466B07}" srcOrd="1" destOrd="0" parTransId="{55E7D0F0-3B26-43F2-A61D-F7620FAE32A6}" sibTransId="{0325F4B4-D8C2-4655-A97C-D7BB4D8C24CA}"/>
    <dgm:cxn modelId="{2FD2D375-8879-4EA0-80B9-2048D327294C}" type="presOf" srcId="{A16ADE1A-5824-4631-9E40-9AE820CBABC0}" destId="{36EE7ADE-AE45-4964-9916-06DF673E62A3}" srcOrd="0" destOrd="1" presId="urn:microsoft.com/office/officeart/2016/7/layout/VerticalSolidActionList"/>
    <dgm:cxn modelId="{DCF5CE7A-6BAE-4418-9232-F6EF5C56D120}" type="presOf" srcId="{D4BD771B-BFF7-400E-B58E-BE903E5F0CCE}" destId="{61CF3C55-5FBC-478E-9AB6-4B800412C4EA}" srcOrd="0" destOrd="0" presId="urn:microsoft.com/office/officeart/2016/7/layout/VerticalSolidActionList"/>
    <dgm:cxn modelId="{66A0CB80-3F35-468B-9F9B-11DC68F71B9D}" type="presOf" srcId="{C0DBDD10-304D-4C96-A556-65F2E7949F19}" destId="{0CF52D69-43B7-4374-ADA3-767F21ED5B93}" srcOrd="0" destOrd="0" presId="urn:microsoft.com/office/officeart/2016/7/layout/VerticalSolidActionList"/>
    <dgm:cxn modelId="{974F6B82-9E5F-423B-8BCD-7C06329C9DC8}" type="presOf" srcId="{204976B4-DDB1-4FBF-93A9-58820FAAAEC5}" destId="{DE9823D4-3E5F-4E39-A071-8371080D99DA}" srcOrd="0" destOrd="1" presId="urn:microsoft.com/office/officeart/2016/7/layout/VerticalSolidActionList"/>
    <dgm:cxn modelId="{20689A84-9ABE-4E67-85E5-145C2FCCE269}" type="presOf" srcId="{0D36D2E4-FBA1-4497-A636-C05AA1861BAA}" destId="{36EE7ADE-AE45-4964-9916-06DF673E62A3}" srcOrd="0" destOrd="0" presId="urn:microsoft.com/office/officeart/2016/7/layout/VerticalSolidActionList"/>
    <dgm:cxn modelId="{6A57C08D-44E3-46D3-A321-049C2ED321D9}" srcId="{9F5AD9AF-0A53-4FDC-B1DF-FCBDA035FE96}" destId="{89DEA3EB-41BD-4E9D-9E07-D0FD288A4B3B}" srcOrd="0" destOrd="0" parTransId="{A03F5681-776B-4283-8F26-D4963DC444DC}" sibTransId="{FC8EE208-1A62-4202-B121-39D270FF29D0}"/>
    <dgm:cxn modelId="{B1A61197-B1F0-4F60-8E18-22D138795CD6}" srcId="{A12BB85B-C193-4CE5-A57F-F291B1591ADD}" destId="{0D36D2E4-FBA1-4497-A636-C05AA1861BAA}" srcOrd="0" destOrd="0" parTransId="{720E4025-EB4F-41E9-8AFA-5D4BB97D62EF}" sibTransId="{C0AE6EE7-48E9-4217-BEC3-F13862A28943}"/>
    <dgm:cxn modelId="{CACFD19F-66C8-45DB-BBC2-CC7ADD3C6067}" type="presOf" srcId="{D77D6D75-504D-495A-A07D-699137CB18AD}" destId="{11B0D026-CC2D-41B7-BC23-5C08EBD9D856}" srcOrd="0" destOrd="0" presId="urn:microsoft.com/office/officeart/2016/7/layout/VerticalSolidActionList"/>
    <dgm:cxn modelId="{5F22B5A4-E26B-4317-B344-DB120B0951DA}" srcId="{FBD96C56-A50A-4031-BE75-9F8D6046DD23}" destId="{D77D6D75-504D-495A-A07D-699137CB18AD}" srcOrd="0" destOrd="0" parTransId="{710EECF5-7816-40B9-94E6-3A4144A78CA7}" sibTransId="{7FF2ECD5-ECC0-4A25-A68A-19D6A3AF7945}"/>
    <dgm:cxn modelId="{96495AA8-96EB-465F-AF14-4382CB4068A7}" type="presOf" srcId="{1A8CC4A6-01E3-43D8-B8E6-517AE7D17E68}" destId="{0190B397-F041-4465-BBD7-F75470A21801}" srcOrd="0" destOrd="0" presId="urn:microsoft.com/office/officeart/2016/7/layout/VerticalSolidActionList"/>
    <dgm:cxn modelId="{DC9F4AA9-BD7F-44B3-9BB4-C45CBD4DC16F}" srcId="{8DCBBFD7-4C2D-45B8-B19D-37D973F0AB27}" destId="{FBD96C56-A50A-4031-BE75-9F8D6046DD23}" srcOrd="1" destOrd="0" parTransId="{E317A97F-91EB-425A-82AB-D6C8E9A78EB7}" sibTransId="{D21BCD9A-0AAD-4798-AD4A-C57CEFA03C34}"/>
    <dgm:cxn modelId="{3BDFF1A9-E8EA-4651-8D8E-05F3317ADB02}" type="presOf" srcId="{9F5AD9AF-0A53-4FDC-B1DF-FCBDA035FE96}" destId="{7A8293DB-9153-497C-A57D-FD5A5383C70A}" srcOrd="0" destOrd="0" presId="urn:microsoft.com/office/officeart/2016/7/layout/VerticalSolidActionList"/>
    <dgm:cxn modelId="{7CD1D3AC-2CF8-4A7A-AC1C-4A465BA04665}" srcId="{8DCBBFD7-4C2D-45B8-B19D-37D973F0AB27}" destId="{9F5AD9AF-0A53-4FDC-B1DF-FCBDA035FE96}" srcOrd="3" destOrd="0" parTransId="{8D91DF9C-B4D9-4901-B8C0-332A138902F8}" sibTransId="{7D7A8C00-049E-487F-974E-E0CE71092B5B}"/>
    <dgm:cxn modelId="{DA832FB2-7EEA-4AF0-96BC-EFC9ABB637D5}" type="presOf" srcId="{5B9C408D-3857-45FD-B901-5A95CD5275BD}" destId="{0CF52D69-43B7-4374-ADA3-767F21ED5B93}" srcOrd="0" destOrd="1" presId="urn:microsoft.com/office/officeart/2016/7/layout/VerticalSolidActionList"/>
    <dgm:cxn modelId="{9317FCB4-E33F-45C8-8743-C94B4996E8E8}" type="presOf" srcId="{8DCBBFD7-4C2D-45B8-B19D-37D973F0AB27}" destId="{913684DB-D825-4B9C-8730-9BB4D16EDBDD}" srcOrd="0" destOrd="0" presId="urn:microsoft.com/office/officeart/2016/7/layout/VerticalSolidActionList"/>
    <dgm:cxn modelId="{2BBB29BF-96E9-4551-ABE1-018E5CAACE85}" type="presOf" srcId="{FBD96C56-A50A-4031-BE75-9F8D6046DD23}" destId="{19FCD9E2-9C2D-4B07-BB61-EA95F2AE7448}" srcOrd="0" destOrd="0" presId="urn:microsoft.com/office/officeart/2016/7/layout/VerticalSolidActionList"/>
    <dgm:cxn modelId="{1467BAC5-FA33-4952-9569-3156425C051A}" type="presOf" srcId="{89DEA3EB-41BD-4E9D-9E07-D0FD288A4B3B}" destId="{B03F740C-5017-44DD-B05B-8DB1201E3FF2}" srcOrd="0" destOrd="0" presId="urn:microsoft.com/office/officeart/2016/7/layout/VerticalSolidActionList"/>
    <dgm:cxn modelId="{C413D9C5-8F18-4243-BC6C-ADA980E4ED0A}" type="presOf" srcId="{67FFAD67-9081-4569-AF73-7085A4B22BA1}" destId="{DE9823D4-3E5F-4E39-A071-8371080D99DA}" srcOrd="0" destOrd="0" presId="urn:microsoft.com/office/officeart/2016/7/layout/VerticalSolidActionList"/>
    <dgm:cxn modelId="{0B36CCC7-D681-46D3-93D4-C5D91AB47C6A}" srcId="{1A8CC4A6-01E3-43D8-B8E6-517AE7D17E68}" destId="{B17A7197-50E6-4BFA-99FB-66FF2C3CB4F0}" srcOrd="1" destOrd="0" parTransId="{36CFE3E1-58A4-4ECB-8477-0C6CE6220390}" sibTransId="{42980C17-17DD-4F93-99C7-C1C218DC48E8}"/>
    <dgm:cxn modelId="{CF0BCCE3-587E-46FC-BBDA-FFD7789AA975}" srcId="{D4BD771B-BFF7-400E-B58E-BE903E5F0CCE}" destId="{5B9C408D-3857-45FD-B901-5A95CD5275BD}" srcOrd="1" destOrd="0" parTransId="{CA4350DB-C0F2-4DBA-B0A1-90008262A6C0}" sibTransId="{6BBDF709-96D8-427E-8CD3-39595A5EBB88}"/>
    <dgm:cxn modelId="{ED8857F2-F191-4C1A-8540-E908178DABEC}" type="presOf" srcId="{7B357AC2-24FE-4191-8170-5B9CED5E7C7C}" destId="{A7F9B265-4793-4D5C-9CA0-BA891C05504F}" srcOrd="0" destOrd="0" presId="urn:microsoft.com/office/officeart/2016/7/layout/VerticalSolidActionList"/>
    <dgm:cxn modelId="{055338F6-0E99-4C3B-9008-CC9B50434488}" srcId="{8DCBBFD7-4C2D-45B8-B19D-37D973F0AB27}" destId="{D4BD771B-BFF7-400E-B58E-BE903E5F0CCE}" srcOrd="5" destOrd="0" parTransId="{4B8C3912-264E-40E4-A453-64C16BE56A36}" sibTransId="{BB926911-0979-4575-AB9F-75ED74980047}"/>
    <dgm:cxn modelId="{4A33AEFB-1975-4882-96C5-9B56D5EBEDF0}" srcId="{A12BB85B-C193-4CE5-A57F-F291B1591ADD}" destId="{A16ADE1A-5824-4631-9E40-9AE820CBABC0}" srcOrd="1" destOrd="0" parTransId="{7EC4157A-C144-49DC-AE79-CFCECC6F1D4F}" sibTransId="{CFD4F313-2BAF-4F1B-8BA7-D88BAC5770FF}"/>
    <dgm:cxn modelId="{8AD534FD-1B83-4BE8-8630-689CC9601BE9}" type="presOf" srcId="{8B8DDB60-08B5-433D-B9BD-0651B4E54C57}" destId="{9B80A3FC-CA31-469E-9D52-1234CCF2C715}" srcOrd="0" destOrd="0" presId="urn:microsoft.com/office/officeart/2016/7/layout/VerticalSolidActionList"/>
    <dgm:cxn modelId="{A0DB672C-A496-4407-A33A-182BBFA5B8D4}" type="presParOf" srcId="{913684DB-D825-4B9C-8730-9BB4D16EDBDD}" destId="{4ADFD43C-A4E1-4A77-8DB0-9D5F01F4630C}" srcOrd="0" destOrd="0" presId="urn:microsoft.com/office/officeart/2016/7/layout/VerticalSolidActionList"/>
    <dgm:cxn modelId="{B4177F7D-799F-40B6-8C52-2AA2146DFB0B}" type="presParOf" srcId="{4ADFD43C-A4E1-4A77-8DB0-9D5F01F4630C}" destId="{0190B397-F041-4465-BBD7-F75470A21801}" srcOrd="0" destOrd="0" presId="urn:microsoft.com/office/officeart/2016/7/layout/VerticalSolidActionList"/>
    <dgm:cxn modelId="{091442FB-E438-40E8-92DD-E2831F0484A8}" type="presParOf" srcId="{4ADFD43C-A4E1-4A77-8DB0-9D5F01F4630C}" destId="{9B80A3FC-CA31-469E-9D52-1234CCF2C715}" srcOrd="1" destOrd="0" presId="urn:microsoft.com/office/officeart/2016/7/layout/VerticalSolidActionList"/>
    <dgm:cxn modelId="{B2369B5B-AD0F-445E-AA9F-E99F08F61F8D}" type="presParOf" srcId="{913684DB-D825-4B9C-8730-9BB4D16EDBDD}" destId="{3F049501-BB45-407C-AC89-18DC62B775CE}" srcOrd="1" destOrd="0" presId="urn:microsoft.com/office/officeart/2016/7/layout/VerticalSolidActionList"/>
    <dgm:cxn modelId="{3A1D5535-F1F5-42A9-BDAB-67FDF8DD996B}" type="presParOf" srcId="{913684DB-D825-4B9C-8730-9BB4D16EDBDD}" destId="{EA00D744-4E6A-4BCD-B49F-244657E056AE}" srcOrd="2" destOrd="0" presId="urn:microsoft.com/office/officeart/2016/7/layout/VerticalSolidActionList"/>
    <dgm:cxn modelId="{D274DF72-49DB-4E88-8486-941509926667}" type="presParOf" srcId="{EA00D744-4E6A-4BCD-B49F-244657E056AE}" destId="{19FCD9E2-9C2D-4B07-BB61-EA95F2AE7448}" srcOrd="0" destOrd="0" presId="urn:microsoft.com/office/officeart/2016/7/layout/VerticalSolidActionList"/>
    <dgm:cxn modelId="{E236960F-AD6F-4461-A268-569A571CEE1C}" type="presParOf" srcId="{EA00D744-4E6A-4BCD-B49F-244657E056AE}" destId="{11B0D026-CC2D-41B7-BC23-5C08EBD9D856}" srcOrd="1" destOrd="0" presId="urn:microsoft.com/office/officeart/2016/7/layout/VerticalSolidActionList"/>
    <dgm:cxn modelId="{401A03C5-E3D1-4B1E-9C23-888FE53AD42A}" type="presParOf" srcId="{913684DB-D825-4B9C-8730-9BB4D16EDBDD}" destId="{D6D2CB30-1CB9-4A8C-820B-0B85EB4C9001}" srcOrd="3" destOrd="0" presId="urn:microsoft.com/office/officeart/2016/7/layout/VerticalSolidActionList"/>
    <dgm:cxn modelId="{F5A27940-2491-416A-B901-C2EFBD5A9482}" type="presParOf" srcId="{913684DB-D825-4B9C-8730-9BB4D16EDBDD}" destId="{63CF5CAD-CC82-47B8-A6B4-1F35A97BB83A}" srcOrd="4" destOrd="0" presId="urn:microsoft.com/office/officeart/2016/7/layout/VerticalSolidActionList"/>
    <dgm:cxn modelId="{3B10A9FF-7ECA-4F40-9447-AABC303B5552}" type="presParOf" srcId="{63CF5CAD-CC82-47B8-A6B4-1F35A97BB83A}" destId="{A7F9B265-4793-4D5C-9CA0-BA891C05504F}" srcOrd="0" destOrd="0" presId="urn:microsoft.com/office/officeart/2016/7/layout/VerticalSolidActionList"/>
    <dgm:cxn modelId="{19B3DFC9-B497-4DB0-9087-F3C15385E3FC}" type="presParOf" srcId="{63CF5CAD-CC82-47B8-A6B4-1F35A97BB83A}" destId="{DE9823D4-3E5F-4E39-A071-8371080D99DA}" srcOrd="1" destOrd="0" presId="urn:microsoft.com/office/officeart/2016/7/layout/VerticalSolidActionList"/>
    <dgm:cxn modelId="{8ABE4E44-CF83-48A0-BB9C-104F72BF7608}" type="presParOf" srcId="{913684DB-D825-4B9C-8730-9BB4D16EDBDD}" destId="{37C0AAC0-2BFD-4400-8852-021BA6DEF3A5}" srcOrd="5" destOrd="0" presId="urn:microsoft.com/office/officeart/2016/7/layout/VerticalSolidActionList"/>
    <dgm:cxn modelId="{C1E092DC-8B92-4927-A624-31EF692F9802}" type="presParOf" srcId="{913684DB-D825-4B9C-8730-9BB4D16EDBDD}" destId="{B2197107-B8EF-4F9A-86CF-E0EB2C9CA116}" srcOrd="6" destOrd="0" presId="urn:microsoft.com/office/officeart/2016/7/layout/VerticalSolidActionList"/>
    <dgm:cxn modelId="{CB8616BF-2EB0-44DB-821E-5D290F0E32CF}" type="presParOf" srcId="{B2197107-B8EF-4F9A-86CF-E0EB2C9CA116}" destId="{7A8293DB-9153-497C-A57D-FD5A5383C70A}" srcOrd="0" destOrd="0" presId="urn:microsoft.com/office/officeart/2016/7/layout/VerticalSolidActionList"/>
    <dgm:cxn modelId="{21382B4B-E9AC-4603-B0AA-A48DBEF241D9}" type="presParOf" srcId="{B2197107-B8EF-4F9A-86CF-E0EB2C9CA116}" destId="{B03F740C-5017-44DD-B05B-8DB1201E3FF2}" srcOrd="1" destOrd="0" presId="urn:microsoft.com/office/officeart/2016/7/layout/VerticalSolidActionList"/>
    <dgm:cxn modelId="{81E92244-4770-4B08-A367-8899A5D9D0BE}" type="presParOf" srcId="{913684DB-D825-4B9C-8730-9BB4D16EDBDD}" destId="{273DC362-211B-46DD-B8E3-C908A40B7045}" srcOrd="7" destOrd="0" presId="urn:microsoft.com/office/officeart/2016/7/layout/VerticalSolidActionList"/>
    <dgm:cxn modelId="{47FF05CD-E0CF-488F-9798-70FE65D97D10}" type="presParOf" srcId="{913684DB-D825-4B9C-8730-9BB4D16EDBDD}" destId="{23934071-3179-410B-BA01-BE5A0F672089}" srcOrd="8" destOrd="0" presId="urn:microsoft.com/office/officeart/2016/7/layout/VerticalSolidActionList"/>
    <dgm:cxn modelId="{D81EFF88-4F78-497D-B270-6DA818CB3ABA}" type="presParOf" srcId="{23934071-3179-410B-BA01-BE5A0F672089}" destId="{04C41D25-1DA6-45B6-99C1-85C37C33FE72}" srcOrd="0" destOrd="0" presId="urn:microsoft.com/office/officeart/2016/7/layout/VerticalSolidActionList"/>
    <dgm:cxn modelId="{1C99575C-A58E-4DD2-9FA1-6B4D1CF3E9C8}" type="presParOf" srcId="{23934071-3179-410B-BA01-BE5A0F672089}" destId="{36EE7ADE-AE45-4964-9916-06DF673E62A3}" srcOrd="1" destOrd="0" presId="urn:microsoft.com/office/officeart/2016/7/layout/VerticalSolidActionList"/>
    <dgm:cxn modelId="{96DF552F-0F60-4EFB-8D8C-077092364F13}" type="presParOf" srcId="{913684DB-D825-4B9C-8730-9BB4D16EDBDD}" destId="{3776229D-BE3A-4994-9DD1-A3DA7CCD2D2D}" srcOrd="9" destOrd="0" presId="urn:microsoft.com/office/officeart/2016/7/layout/VerticalSolidActionList"/>
    <dgm:cxn modelId="{089D1CE0-76BB-447A-A8A0-E3F6F9C129DD}" type="presParOf" srcId="{913684DB-D825-4B9C-8730-9BB4D16EDBDD}" destId="{7C46A64A-1011-42B0-A767-218F7BD30923}" srcOrd="10" destOrd="0" presId="urn:microsoft.com/office/officeart/2016/7/layout/VerticalSolidActionList"/>
    <dgm:cxn modelId="{DC0536DC-F586-42D9-ACD3-204CC74D268B}" type="presParOf" srcId="{7C46A64A-1011-42B0-A767-218F7BD30923}" destId="{61CF3C55-5FBC-478E-9AB6-4B800412C4EA}" srcOrd="0" destOrd="0" presId="urn:microsoft.com/office/officeart/2016/7/layout/VerticalSolidActionList"/>
    <dgm:cxn modelId="{8A9F7D60-77C4-4083-B491-2EA0A07196A1}" type="presParOf" srcId="{7C46A64A-1011-42B0-A767-218F7BD30923}" destId="{0CF52D69-43B7-4374-ADA3-767F21ED5B93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DCBBFD7-4C2D-45B8-B19D-37D973F0AB27}" type="doc">
      <dgm:prSet loTypeId="urn:microsoft.com/office/officeart/2016/7/layout/VerticalSolidAction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A8CC4A6-01E3-43D8-B8E6-517AE7D17E68}">
      <dgm:prSet/>
      <dgm:spPr/>
      <dgm:t>
        <a:bodyPr/>
        <a:lstStyle/>
        <a:p>
          <a:r>
            <a:rPr lang="en-US" b="0">
              <a:latin typeface="Arial"/>
              <a:cs typeface="Arial"/>
            </a:rPr>
            <a:t>1. </a:t>
          </a:r>
          <a:r>
            <a:rPr lang="en-US">
              <a:latin typeface="Arial"/>
              <a:cs typeface="Arial"/>
            </a:rPr>
            <a:t>Cluster  </a:t>
          </a:r>
        </a:p>
      </dgm:t>
    </dgm:pt>
    <dgm:pt modelId="{6B00ACEA-08CC-4A33-9164-050A2A3364F8}" type="parTrans" cxnId="{AD414942-4217-451E-9C45-934DB60897DE}">
      <dgm:prSet/>
      <dgm:spPr/>
      <dgm:t>
        <a:bodyPr/>
        <a:lstStyle/>
        <a:p>
          <a:endParaRPr lang="en-US"/>
        </a:p>
      </dgm:t>
    </dgm:pt>
    <dgm:pt modelId="{17F864C6-EEFB-4FA3-BD60-A5FB0702D4E0}" type="sibTrans" cxnId="{AD414942-4217-451E-9C45-934DB60897DE}">
      <dgm:prSet/>
      <dgm:spPr/>
      <dgm:t>
        <a:bodyPr/>
        <a:lstStyle/>
        <a:p>
          <a:endParaRPr lang="en-US"/>
        </a:p>
      </dgm:t>
    </dgm:pt>
    <dgm:pt modelId="{8B8DDB60-08B5-433D-B9BD-0651B4E54C57}">
      <dgm:prSet/>
      <dgm:spPr/>
      <dgm:t>
        <a:bodyPr/>
        <a:lstStyle/>
        <a:p>
          <a:r>
            <a:rPr lang="en-US">
              <a:latin typeface="Arial"/>
              <a:cs typeface="Arial"/>
            </a:rPr>
            <a:t>A set of Nodes that run containerized applications. The entire Kubernetes system, managing resources and deployment.</a:t>
          </a:r>
        </a:p>
      </dgm:t>
    </dgm:pt>
    <dgm:pt modelId="{2BF6DF6A-FEAD-4517-A572-36B6898AD182}" type="parTrans" cxnId="{2A315C36-B659-4F16-BEB5-E9C410E43D0B}">
      <dgm:prSet/>
      <dgm:spPr/>
      <dgm:t>
        <a:bodyPr/>
        <a:lstStyle/>
        <a:p>
          <a:endParaRPr lang="en-US"/>
        </a:p>
      </dgm:t>
    </dgm:pt>
    <dgm:pt modelId="{D9A18663-557E-4A00-B843-A8DBDFE272EF}" type="sibTrans" cxnId="{2A315C36-B659-4F16-BEB5-E9C410E43D0B}">
      <dgm:prSet/>
      <dgm:spPr/>
      <dgm:t>
        <a:bodyPr/>
        <a:lstStyle/>
        <a:p>
          <a:endParaRPr lang="en-US"/>
        </a:p>
      </dgm:t>
    </dgm:pt>
    <dgm:pt modelId="{FBD96C56-A50A-4031-BE75-9F8D6046DD23}">
      <dgm:prSet/>
      <dgm:spPr/>
      <dgm:t>
        <a:bodyPr/>
        <a:lstStyle/>
        <a:p>
          <a:r>
            <a:rPr lang="en-US" b="0">
              <a:latin typeface="Arial"/>
              <a:cs typeface="Arial"/>
            </a:rPr>
            <a:t>2.</a:t>
          </a:r>
          <a:r>
            <a:rPr lang="en-US">
              <a:latin typeface="Arial"/>
              <a:cs typeface="Arial"/>
            </a:rPr>
            <a:t> Nodes</a:t>
          </a:r>
        </a:p>
      </dgm:t>
    </dgm:pt>
    <dgm:pt modelId="{E317A97F-91EB-425A-82AB-D6C8E9A78EB7}" type="parTrans" cxnId="{DC9F4AA9-BD7F-44B3-9BB4-C45CBD4DC16F}">
      <dgm:prSet/>
      <dgm:spPr/>
      <dgm:t>
        <a:bodyPr/>
        <a:lstStyle/>
        <a:p>
          <a:endParaRPr lang="en-US"/>
        </a:p>
      </dgm:t>
    </dgm:pt>
    <dgm:pt modelId="{D21BCD9A-0AAD-4798-AD4A-C57CEFA03C34}" type="sibTrans" cxnId="{DC9F4AA9-BD7F-44B3-9BB4-C45CBD4DC16F}">
      <dgm:prSet/>
      <dgm:spPr/>
      <dgm:t>
        <a:bodyPr/>
        <a:lstStyle/>
        <a:p>
          <a:endParaRPr lang="en-US"/>
        </a:p>
      </dgm:t>
    </dgm:pt>
    <dgm:pt modelId="{D77D6D75-504D-495A-A07D-699137CB18AD}">
      <dgm:prSet/>
      <dgm:spPr/>
      <dgm:t>
        <a:bodyPr/>
        <a:lstStyle/>
        <a:p>
          <a:r>
            <a:rPr lang="en-US">
              <a:latin typeface="Arial"/>
              <a:cs typeface="Arial"/>
            </a:rPr>
            <a:t> Physical or virtual machines that are part of the Cluster, each hosting Pods.</a:t>
          </a:r>
        </a:p>
      </dgm:t>
    </dgm:pt>
    <dgm:pt modelId="{710EECF5-7816-40B9-94E6-3A4144A78CA7}" type="parTrans" cxnId="{5F22B5A4-E26B-4317-B344-DB120B0951DA}">
      <dgm:prSet/>
      <dgm:spPr/>
      <dgm:t>
        <a:bodyPr/>
        <a:lstStyle/>
        <a:p>
          <a:endParaRPr lang="en-US"/>
        </a:p>
      </dgm:t>
    </dgm:pt>
    <dgm:pt modelId="{7FF2ECD5-ECC0-4A25-A68A-19D6A3AF7945}" type="sibTrans" cxnId="{5F22B5A4-E26B-4317-B344-DB120B0951DA}">
      <dgm:prSet/>
      <dgm:spPr/>
      <dgm:t>
        <a:bodyPr/>
        <a:lstStyle/>
        <a:p>
          <a:endParaRPr lang="en-US"/>
        </a:p>
      </dgm:t>
    </dgm:pt>
    <dgm:pt modelId="{7B357AC2-24FE-4191-8170-5B9CED5E7C7C}">
      <dgm:prSet/>
      <dgm:spPr/>
      <dgm:t>
        <a:bodyPr/>
        <a:lstStyle/>
        <a:p>
          <a:r>
            <a:rPr lang="en-US" b="0">
              <a:latin typeface="Arial"/>
              <a:cs typeface="Arial"/>
            </a:rPr>
            <a:t>3.</a:t>
          </a:r>
          <a:r>
            <a:rPr lang="en-US">
              <a:latin typeface="Arial"/>
              <a:cs typeface="Arial"/>
            </a:rPr>
            <a:t> Pods </a:t>
          </a:r>
          <a:endParaRPr lang="en-US" b="0">
            <a:latin typeface="Arial"/>
            <a:cs typeface="Arial"/>
          </a:endParaRPr>
        </a:p>
      </dgm:t>
    </dgm:pt>
    <dgm:pt modelId="{4CA05089-C6EE-44A0-91BA-F8441D0E705B}" type="parTrans" cxnId="{2552DC48-F74C-4483-AB96-8F4B8F7FFD3F}">
      <dgm:prSet/>
      <dgm:spPr/>
      <dgm:t>
        <a:bodyPr/>
        <a:lstStyle/>
        <a:p>
          <a:endParaRPr lang="en-US"/>
        </a:p>
      </dgm:t>
    </dgm:pt>
    <dgm:pt modelId="{606A460B-C40C-46F3-A918-93A28360E7DC}" type="sibTrans" cxnId="{2552DC48-F74C-4483-AB96-8F4B8F7FFD3F}">
      <dgm:prSet/>
      <dgm:spPr/>
      <dgm:t>
        <a:bodyPr/>
        <a:lstStyle/>
        <a:p>
          <a:endParaRPr lang="en-US"/>
        </a:p>
      </dgm:t>
    </dgm:pt>
    <dgm:pt modelId="{9F5AD9AF-0A53-4FDC-B1DF-FCBDA035FE96}">
      <dgm:prSet phldr="0"/>
      <dgm:spPr/>
      <dgm:t>
        <a:bodyPr/>
        <a:lstStyle/>
        <a:p>
          <a:r>
            <a:rPr lang="en-US">
              <a:latin typeface="Arial"/>
              <a:cs typeface="Arial"/>
            </a:rPr>
            <a:t>4. Services </a:t>
          </a:r>
        </a:p>
      </dgm:t>
    </dgm:pt>
    <dgm:pt modelId="{8D91DF9C-B4D9-4901-B8C0-332A138902F8}" type="parTrans" cxnId="{7CD1D3AC-2CF8-4A7A-AC1C-4A465BA04665}">
      <dgm:prSet/>
      <dgm:spPr/>
    </dgm:pt>
    <dgm:pt modelId="{7D7A8C00-049E-487F-974E-E0CE71092B5B}" type="sibTrans" cxnId="{7CD1D3AC-2CF8-4A7A-AC1C-4A465BA04665}">
      <dgm:prSet/>
      <dgm:spPr/>
    </dgm:pt>
    <dgm:pt modelId="{D4BD771B-BFF7-400E-B58E-BE903E5F0CCE}">
      <dgm:prSet phldr="0"/>
      <dgm:spPr/>
      <dgm:t>
        <a:bodyPr/>
        <a:lstStyle/>
        <a:p>
          <a:r>
            <a:rPr lang="en-US">
              <a:latin typeface="Arial"/>
              <a:cs typeface="Arial"/>
            </a:rPr>
            <a:t>6. Deployments </a:t>
          </a:r>
        </a:p>
      </dgm:t>
    </dgm:pt>
    <dgm:pt modelId="{4B8C3912-264E-40E4-A453-64C16BE56A36}" type="parTrans" cxnId="{055338F6-0E99-4C3B-9008-CC9B50434488}">
      <dgm:prSet/>
      <dgm:spPr/>
    </dgm:pt>
    <dgm:pt modelId="{BB926911-0979-4575-AB9F-75ED74980047}" type="sibTrans" cxnId="{055338F6-0E99-4C3B-9008-CC9B50434488}">
      <dgm:prSet/>
      <dgm:spPr/>
    </dgm:pt>
    <dgm:pt modelId="{0D36D2E4-FBA1-4497-A636-C05AA1861BAA}">
      <dgm:prSet phldr="0"/>
      <dgm:spPr/>
      <dgm:t>
        <a:bodyPr/>
        <a:lstStyle/>
        <a:p>
          <a:r>
            <a:rPr lang="en-US">
              <a:latin typeface="Arial"/>
              <a:cs typeface="Arial"/>
            </a:rPr>
            <a:t>5. Ingress </a:t>
          </a:r>
        </a:p>
      </dgm:t>
    </dgm:pt>
    <dgm:pt modelId="{720E4025-EB4F-41E9-8AFA-5D4BB97D62EF}" type="parTrans" cxnId="{B1A61197-B1F0-4F60-8E18-22D138795CD6}">
      <dgm:prSet/>
      <dgm:spPr/>
    </dgm:pt>
    <dgm:pt modelId="{C0AE6EE7-48E9-4217-BEC3-F13862A28943}" type="sibTrans" cxnId="{B1A61197-B1F0-4F60-8E18-22D138795CD6}">
      <dgm:prSet/>
      <dgm:spPr/>
    </dgm:pt>
    <dgm:pt modelId="{A16ADE1A-5824-4631-9E40-9AE820CBABC0}">
      <dgm:prSet phldr="0"/>
      <dgm:spPr/>
      <dgm:t>
        <a:bodyPr/>
        <a:lstStyle/>
        <a:p>
          <a:r>
            <a:rPr lang="en-US">
              <a:latin typeface="Arial"/>
              <a:cs typeface="Arial"/>
            </a:rPr>
            <a:t>Manages external access to the Services in a cluster, typically HTTP.</a:t>
          </a:r>
        </a:p>
      </dgm:t>
    </dgm:pt>
    <dgm:pt modelId="{7EC4157A-C144-49DC-AE79-CFCECC6F1D4F}" type="parTrans" cxnId="{4A33AEFB-1975-4882-96C5-9B56D5EBEDF0}">
      <dgm:prSet/>
      <dgm:spPr/>
    </dgm:pt>
    <dgm:pt modelId="{CFD4F313-2BAF-4F1B-8BA7-D88BAC5770FF}" type="sibTrans" cxnId="{4A33AEFB-1975-4882-96C5-9B56D5EBEDF0}">
      <dgm:prSet/>
      <dgm:spPr/>
    </dgm:pt>
    <dgm:pt modelId="{C0DBDD10-304D-4C96-A556-65F2E7949F19}">
      <dgm:prSet phldr="0"/>
      <dgm:spPr/>
      <dgm:t>
        <a:bodyPr/>
        <a:lstStyle/>
        <a:p>
          <a:r>
            <a:rPr lang="en-US">
              <a:latin typeface="Arial"/>
              <a:cs typeface="Arial"/>
            </a:rPr>
            <a:t>Manages a replicated application, ensuring that a specified number of Pod replicas are running at any given time.</a:t>
          </a:r>
        </a:p>
      </dgm:t>
    </dgm:pt>
    <dgm:pt modelId="{ED704A09-C773-47C2-92FB-1438CBBC2ABF}" type="parTrans" cxnId="{01172F33-5142-416E-86A3-63C01EF3A92C}">
      <dgm:prSet/>
      <dgm:spPr/>
    </dgm:pt>
    <dgm:pt modelId="{9FE7CB18-2650-45EE-9171-A06E090D260B}" type="sibTrans" cxnId="{01172F33-5142-416E-86A3-63C01EF3A92C}">
      <dgm:prSet/>
      <dgm:spPr/>
    </dgm:pt>
    <dgm:pt modelId="{4770F6F4-4807-4A43-BEB6-EC6DAC466B07}">
      <dgm:prSet phldr="0"/>
      <dgm:spPr/>
      <dgm:t>
        <a:bodyPr/>
        <a:lstStyle/>
        <a:p>
          <a:r>
            <a:rPr lang="en-US">
              <a:latin typeface="Arial"/>
              <a:cs typeface="Arial"/>
            </a:rPr>
            <a:t>An abstraction that defines a logical set of Pods and a policy by which to access them, often used to expose Pods to the internet or other parts of the network.</a:t>
          </a:r>
        </a:p>
      </dgm:t>
    </dgm:pt>
    <dgm:pt modelId="{55E7D0F0-3B26-43F2-A61D-F7620FAE32A6}" type="parTrans" cxnId="{3E522F51-006B-4A71-8A58-2657A248FF6E}">
      <dgm:prSet/>
      <dgm:spPr/>
    </dgm:pt>
    <dgm:pt modelId="{0325F4B4-D8C2-4655-A97C-D7BB4D8C24CA}" type="sibTrans" cxnId="{3E522F51-006B-4A71-8A58-2657A248FF6E}">
      <dgm:prSet/>
      <dgm:spPr/>
    </dgm:pt>
    <dgm:pt modelId="{67FFAD67-9081-4569-AF73-7085A4B22BA1}">
      <dgm:prSet phldr="0"/>
      <dgm:spPr/>
      <dgm:t>
        <a:bodyPr/>
        <a:lstStyle/>
        <a:p>
          <a:r>
            <a:rPr lang="en-US" b="0">
              <a:latin typeface="Arial"/>
              <a:cs typeface="Arial"/>
            </a:rPr>
            <a:t>The smallest deployable</a:t>
          </a:r>
          <a:r>
            <a:rPr lang="en-US">
              <a:latin typeface="Arial"/>
              <a:cs typeface="Arial"/>
            </a:rPr>
            <a:t> units of computing that can be created and managed in </a:t>
          </a:r>
          <a:r>
            <a:rPr lang="en-US" b="0">
              <a:latin typeface="Arial"/>
              <a:cs typeface="Arial"/>
            </a:rPr>
            <a:t>Kubernetes</a:t>
          </a:r>
          <a:r>
            <a:rPr lang="en-US">
              <a:latin typeface="Arial"/>
              <a:cs typeface="Arial"/>
            </a:rPr>
            <a:t>, running on Nodes.</a:t>
          </a:r>
        </a:p>
      </dgm:t>
    </dgm:pt>
    <dgm:pt modelId="{2FC48987-2F55-4A01-818E-21F652B58C69}" type="parTrans" cxnId="{7B1B5D19-8283-47BA-909C-264FC0E84972}">
      <dgm:prSet/>
      <dgm:spPr/>
    </dgm:pt>
    <dgm:pt modelId="{2E8DD0F8-F21B-4F28-AE9B-14271E268501}" type="sibTrans" cxnId="{7B1B5D19-8283-47BA-909C-264FC0E84972}">
      <dgm:prSet/>
      <dgm:spPr/>
    </dgm:pt>
    <dgm:pt modelId="{3226F73B-070C-4711-BC89-1090EBBAEC3A}" type="pres">
      <dgm:prSet presAssocID="{8DCBBFD7-4C2D-45B8-B19D-37D973F0AB27}" presName="Name0" presStyleCnt="0">
        <dgm:presLayoutVars>
          <dgm:dir/>
          <dgm:animLvl val="lvl"/>
          <dgm:resizeHandles val="exact"/>
        </dgm:presLayoutVars>
      </dgm:prSet>
      <dgm:spPr/>
    </dgm:pt>
    <dgm:pt modelId="{B168C2EA-046C-4901-9C27-4AE14F4F8281}" type="pres">
      <dgm:prSet presAssocID="{1A8CC4A6-01E3-43D8-B8E6-517AE7D17E68}" presName="linNode" presStyleCnt="0"/>
      <dgm:spPr/>
    </dgm:pt>
    <dgm:pt modelId="{E2243BB5-884E-43F7-81A7-C1B3DD708CFA}" type="pres">
      <dgm:prSet presAssocID="{1A8CC4A6-01E3-43D8-B8E6-517AE7D17E68}" presName="parentText" presStyleLbl="alignNode1" presStyleIdx="0" presStyleCnt="6">
        <dgm:presLayoutVars>
          <dgm:chMax val="1"/>
          <dgm:bulletEnabled/>
        </dgm:presLayoutVars>
      </dgm:prSet>
      <dgm:spPr/>
    </dgm:pt>
    <dgm:pt modelId="{CDCDB026-1233-4BC9-92D5-C682A2894027}" type="pres">
      <dgm:prSet presAssocID="{1A8CC4A6-01E3-43D8-B8E6-517AE7D17E68}" presName="descendantText" presStyleLbl="alignAccFollowNode1" presStyleIdx="0" presStyleCnt="6">
        <dgm:presLayoutVars>
          <dgm:bulletEnabled/>
        </dgm:presLayoutVars>
      </dgm:prSet>
      <dgm:spPr/>
    </dgm:pt>
    <dgm:pt modelId="{5B71C433-4E4A-49AD-87E2-ED7589B33E69}" type="pres">
      <dgm:prSet presAssocID="{17F864C6-EEFB-4FA3-BD60-A5FB0702D4E0}" presName="sp" presStyleCnt="0"/>
      <dgm:spPr/>
    </dgm:pt>
    <dgm:pt modelId="{6488BC61-F469-4FE9-8CBE-C3506514F3A3}" type="pres">
      <dgm:prSet presAssocID="{FBD96C56-A50A-4031-BE75-9F8D6046DD23}" presName="linNode" presStyleCnt="0"/>
      <dgm:spPr/>
    </dgm:pt>
    <dgm:pt modelId="{3D169852-FDE7-4C9D-B6DC-E5698ECB14D8}" type="pres">
      <dgm:prSet presAssocID="{FBD96C56-A50A-4031-BE75-9F8D6046DD23}" presName="parentText" presStyleLbl="alignNode1" presStyleIdx="1" presStyleCnt="6">
        <dgm:presLayoutVars>
          <dgm:chMax val="1"/>
          <dgm:bulletEnabled/>
        </dgm:presLayoutVars>
      </dgm:prSet>
      <dgm:spPr/>
    </dgm:pt>
    <dgm:pt modelId="{7033E4AE-0911-48DA-A4BC-3882107BD486}" type="pres">
      <dgm:prSet presAssocID="{FBD96C56-A50A-4031-BE75-9F8D6046DD23}" presName="descendantText" presStyleLbl="alignAccFollowNode1" presStyleIdx="1" presStyleCnt="6">
        <dgm:presLayoutVars>
          <dgm:bulletEnabled/>
        </dgm:presLayoutVars>
      </dgm:prSet>
      <dgm:spPr/>
    </dgm:pt>
    <dgm:pt modelId="{E9517DEA-A574-472C-8D89-A80859CCEC2E}" type="pres">
      <dgm:prSet presAssocID="{D21BCD9A-0AAD-4798-AD4A-C57CEFA03C34}" presName="sp" presStyleCnt="0"/>
      <dgm:spPr/>
    </dgm:pt>
    <dgm:pt modelId="{7F6F21BA-914F-4752-90A8-0F843B08676F}" type="pres">
      <dgm:prSet presAssocID="{7B357AC2-24FE-4191-8170-5B9CED5E7C7C}" presName="linNode" presStyleCnt="0"/>
      <dgm:spPr/>
    </dgm:pt>
    <dgm:pt modelId="{4286F6DD-117F-4DEB-8D5A-CD4F27A7D6F9}" type="pres">
      <dgm:prSet presAssocID="{7B357AC2-24FE-4191-8170-5B9CED5E7C7C}" presName="parentText" presStyleLbl="alignNode1" presStyleIdx="2" presStyleCnt="6">
        <dgm:presLayoutVars>
          <dgm:chMax val="1"/>
          <dgm:bulletEnabled/>
        </dgm:presLayoutVars>
      </dgm:prSet>
      <dgm:spPr/>
    </dgm:pt>
    <dgm:pt modelId="{2ACD8453-FD4F-4B93-942B-8235E8A27DE5}" type="pres">
      <dgm:prSet presAssocID="{7B357AC2-24FE-4191-8170-5B9CED5E7C7C}" presName="descendantText" presStyleLbl="alignAccFollowNode1" presStyleIdx="2" presStyleCnt="6">
        <dgm:presLayoutVars>
          <dgm:bulletEnabled/>
        </dgm:presLayoutVars>
      </dgm:prSet>
      <dgm:spPr/>
    </dgm:pt>
    <dgm:pt modelId="{91E95675-2C39-4C3E-8C97-D700BB28BC36}" type="pres">
      <dgm:prSet presAssocID="{606A460B-C40C-46F3-A918-93A28360E7DC}" presName="sp" presStyleCnt="0"/>
      <dgm:spPr/>
    </dgm:pt>
    <dgm:pt modelId="{63F57600-FBB2-4B79-9DAC-3BB5B8187CD7}" type="pres">
      <dgm:prSet presAssocID="{9F5AD9AF-0A53-4FDC-B1DF-FCBDA035FE96}" presName="linNode" presStyleCnt="0"/>
      <dgm:spPr/>
    </dgm:pt>
    <dgm:pt modelId="{DBC9B821-C6DD-4E4D-8AD8-B8278CA4A538}" type="pres">
      <dgm:prSet presAssocID="{9F5AD9AF-0A53-4FDC-B1DF-FCBDA035FE96}" presName="parentText" presStyleLbl="alignNode1" presStyleIdx="3" presStyleCnt="6">
        <dgm:presLayoutVars>
          <dgm:chMax val="1"/>
          <dgm:bulletEnabled/>
        </dgm:presLayoutVars>
      </dgm:prSet>
      <dgm:spPr/>
    </dgm:pt>
    <dgm:pt modelId="{0EF3FAF6-C6AA-4FBD-AFE6-D57AA814439E}" type="pres">
      <dgm:prSet presAssocID="{9F5AD9AF-0A53-4FDC-B1DF-FCBDA035FE96}" presName="descendantText" presStyleLbl="alignAccFollowNode1" presStyleIdx="3" presStyleCnt="6">
        <dgm:presLayoutVars>
          <dgm:bulletEnabled/>
        </dgm:presLayoutVars>
      </dgm:prSet>
      <dgm:spPr/>
    </dgm:pt>
    <dgm:pt modelId="{EE81C7F6-1BE7-4726-ACFE-46D0988FCC0F}" type="pres">
      <dgm:prSet presAssocID="{7D7A8C00-049E-487F-974E-E0CE71092B5B}" presName="sp" presStyleCnt="0"/>
      <dgm:spPr/>
    </dgm:pt>
    <dgm:pt modelId="{52E6C759-BE71-4F8F-B2B3-70E8947FBC6F}" type="pres">
      <dgm:prSet presAssocID="{0D36D2E4-FBA1-4497-A636-C05AA1861BAA}" presName="linNode" presStyleCnt="0"/>
      <dgm:spPr/>
    </dgm:pt>
    <dgm:pt modelId="{679628E9-D6F9-4C26-91BA-53A8E933953A}" type="pres">
      <dgm:prSet presAssocID="{0D36D2E4-FBA1-4497-A636-C05AA1861BAA}" presName="parentText" presStyleLbl="alignNode1" presStyleIdx="4" presStyleCnt="6">
        <dgm:presLayoutVars>
          <dgm:chMax val="1"/>
          <dgm:bulletEnabled/>
        </dgm:presLayoutVars>
      </dgm:prSet>
      <dgm:spPr/>
    </dgm:pt>
    <dgm:pt modelId="{C72A1BD5-E17E-4907-B54F-08F4EAE3A442}" type="pres">
      <dgm:prSet presAssocID="{0D36D2E4-FBA1-4497-A636-C05AA1861BAA}" presName="descendantText" presStyleLbl="alignAccFollowNode1" presStyleIdx="4" presStyleCnt="6">
        <dgm:presLayoutVars>
          <dgm:bulletEnabled/>
        </dgm:presLayoutVars>
      </dgm:prSet>
      <dgm:spPr/>
    </dgm:pt>
    <dgm:pt modelId="{74947E0A-9CD0-41A7-AD9A-07B7255C3E57}" type="pres">
      <dgm:prSet presAssocID="{C0AE6EE7-48E9-4217-BEC3-F13862A28943}" presName="sp" presStyleCnt="0"/>
      <dgm:spPr/>
    </dgm:pt>
    <dgm:pt modelId="{5C974E3E-C4DA-4827-9DF9-46600D6936C8}" type="pres">
      <dgm:prSet presAssocID="{D4BD771B-BFF7-400E-B58E-BE903E5F0CCE}" presName="linNode" presStyleCnt="0"/>
      <dgm:spPr/>
    </dgm:pt>
    <dgm:pt modelId="{234E28D0-07FE-4309-B8EE-851B89DDE6B4}" type="pres">
      <dgm:prSet presAssocID="{D4BD771B-BFF7-400E-B58E-BE903E5F0CCE}" presName="parentText" presStyleLbl="alignNode1" presStyleIdx="5" presStyleCnt="6">
        <dgm:presLayoutVars>
          <dgm:chMax val="1"/>
          <dgm:bulletEnabled/>
        </dgm:presLayoutVars>
      </dgm:prSet>
      <dgm:spPr/>
    </dgm:pt>
    <dgm:pt modelId="{0CD86B82-25BD-4553-AA65-BEF902C69C0F}" type="pres">
      <dgm:prSet presAssocID="{D4BD771B-BFF7-400E-B58E-BE903E5F0CCE}" presName="descendantText" presStyleLbl="alignAccFollowNode1" presStyleIdx="5" presStyleCnt="6">
        <dgm:presLayoutVars>
          <dgm:bulletEnabled/>
        </dgm:presLayoutVars>
      </dgm:prSet>
      <dgm:spPr/>
    </dgm:pt>
  </dgm:ptLst>
  <dgm:cxnLst>
    <dgm:cxn modelId="{42AD5607-1AD6-4722-B88C-87249AAFF23C}" type="presOf" srcId="{8DCBBFD7-4C2D-45B8-B19D-37D973F0AB27}" destId="{3226F73B-070C-4711-BC89-1090EBBAEC3A}" srcOrd="0" destOrd="0" presId="urn:microsoft.com/office/officeart/2016/7/layout/VerticalSolidActionList"/>
    <dgm:cxn modelId="{7B1B5D19-8283-47BA-909C-264FC0E84972}" srcId="{7B357AC2-24FE-4191-8170-5B9CED5E7C7C}" destId="{67FFAD67-9081-4569-AF73-7085A4B22BA1}" srcOrd="0" destOrd="0" parTransId="{2FC48987-2F55-4A01-818E-21F652B58C69}" sibTransId="{2E8DD0F8-F21B-4F28-AE9B-14271E268501}"/>
    <dgm:cxn modelId="{ED20D827-E4ED-45DA-A09A-122598094194}" type="presOf" srcId="{4770F6F4-4807-4A43-BEB6-EC6DAC466B07}" destId="{0EF3FAF6-C6AA-4FBD-AFE6-D57AA814439E}" srcOrd="0" destOrd="0" presId="urn:microsoft.com/office/officeart/2016/7/layout/VerticalSolidActionList"/>
    <dgm:cxn modelId="{805AFE2A-70B8-4D71-AF2C-3EBA07F3B56F}" type="presOf" srcId="{9F5AD9AF-0A53-4FDC-B1DF-FCBDA035FE96}" destId="{DBC9B821-C6DD-4E4D-8AD8-B8278CA4A538}" srcOrd="0" destOrd="0" presId="urn:microsoft.com/office/officeart/2016/7/layout/VerticalSolidActionList"/>
    <dgm:cxn modelId="{01172F33-5142-416E-86A3-63C01EF3A92C}" srcId="{D4BD771B-BFF7-400E-B58E-BE903E5F0CCE}" destId="{C0DBDD10-304D-4C96-A556-65F2E7949F19}" srcOrd="0" destOrd="0" parTransId="{ED704A09-C773-47C2-92FB-1438CBBC2ABF}" sibTransId="{9FE7CB18-2650-45EE-9171-A06E090D260B}"/>
    <dgm:cxn modelId="{2A315C36-B659-4F16-BEB5-E9C410E43D0B}" srcId="{1A8CC4A6-01E3-43D8-B8E6-517AE7D17E68}" destId="{8B8DDB60-08B5-433D-B9BD-0651B4E54C57}" srcOrd="0" destOrd="0" parTransId="{2BF6DF6A-FEAD-4517-A572-36B6898AD182}" sibTransId="{D9A18663-557E-4A00-B843-A8DBDFE272EF}"/>
    <dgm:cxn modelId="{DDE8F13E-4D42-4C16-9F3D-63472634E6AB}" type="presOf" srcId="{0D36D2E4-FBA1-4497-A636-C05AA1861BAA}" destId="{679628E9-D6F9-4C26-91BA-53A8E933953A}" srcOrd="0" destOrd="0" presId="urn:microsoft.com/office/officeart/2016/7/layout/VerticalSolidActionList"/>
    <dgm:cxn modelId="{609D6D5D-A387-4D14-8FE0-FE379CD88719}" type="presOf" srcId="{D4BD771B-BFF7-400E-B58E-BE903E5F0CCE}" destId="{234E28D0-07FE-4309-B8EE-851B89DDE6B4}" srcOrd="0" destOrd="0" presId="urn:microsoft.com/office/officeart/2016/7/layout/VerticalSolidActionList"/>
    <dgm:cxn modelId="{AD414942-4217-451E-9C45-934DB60897DE}" srcId="{8DCBBFD7-4C2D-45B8-B19D-37D973F0AB27}" destId="{1A8CC4A6-01E3-43D8-B8E6-517AE7D17E68}" srcOrd="0" destOrd="0" parTransId="{6B00ACEA-08CC-4A33-9164-050A2A3364F8}" sibTransId="{17F864C6-EEFB-4FA3-BD60-A5FB0702D4E0}"/>
    <dgm:cxn modelId="{2552DC48-F74C-4483-AB96-8F4B8F7FFD3F}" srcId="{8DCBBFD7-4C2D-45B8-B19D-37D973F0AB27}" destId="{7B357AC2-24FE-4191-8170-5B9CED5E7C7C}" srcOrd="2" destOrd="0" parTransId="{4CA05089-C6EE-44A0-91BA-F8441D0E705B}" sibTransId="{606A460B-C40C-46F3-A918-93A28360E7DC}"/>
    <dgm:cxn modelId="{3E522F51-006B-4A71-8A58-2657A248FF6E}" srcId="{9F5AD9AF-0A53-4FDC-B1DF-FCBDA035FE96}" destId="{4770F6F4-4807-4A43-BEB6-EC6DAC466B07}" srcOrd="0" destOrd="0" parTransId="{55E7D0F0-3B26-43F2-A61D-F7620FAE32A6}" sibTransId="{0325F4B4-D8C2-4655-A97C-D7BB4D8C24CA}"/>
    <dgm:cxn modelId="{B2EB3B7B-CAD4-40EF-B142-27449D23261C}" type="presOf" srcId="{1A8CC4A6-01E3-43D8-B8E6-517AE7D17E68}" destId="{E2243BB5-884E-43F7-81A7-C1B3DD708CFA}" srcOrd="0" destOrd="0" presId="urn:microsoft.com/office/officeart/2016/7/layout/VerticalSolidActionList"/>
    <dgm:cxn modelId="{746F6E85-2B3E-4A22-B249-A3A8B6B50E84}" type="presOf" srcId="{7B357AC2-24FE-4191-8170-5B9CED5E7C7C}" destId="{4286F6DD-117F-4DEB-8D5A-CD4F27A7D6F9}" srcOrd="0" destOrd="0" presId="urn:microsoft.com/office/officeart/2016/7/layout/VerticalSolidActionList"/>
    <dgm:cxn modelId="{9896D395-0B39-4476-8E9A-AB97C35A5A05}" type="presOf" srcId="{8B8DDB60-08B5-433D-B9BD-0651B4E54C57}" destId="{CDCDB026-1233-4BC9-92D5-C682A2894027}" srcOrd="0" destOrd="0" presId="urn:microsoft.com/office/officeart/2016/7/layout/VerticalSolidActionList"/>
    <dgm:cxn modelId="{B1A61197-B1F0-4F60-8E18-22D138795CD6}" srcId="{8DCBBFD7-4C2D-45B8-B19D-37D973F0AB27}" destId="{0D36D2E4-FBA1-4497-A636-C05AA1861BAA}" srcOrd="4" destOrd="0" parTransId="{720E4025-EB4F-41E9-8AFA-5D4BB97D62EF}" sibTransId="{C0AE6EE7-48E9-4217-BEC3-F13862A28943}"/>
    <dgm:cxn modelId="{5F22B5A4-E26B-4317-B344-DB120B0951DA}" srcId="{FBD96C56-A50A-4031-BE75-9F8D6046DD23}" destId="{D77D6D75-504D-495A-A07D-699137CB18AD}" srcOrd="0" destOrd="0" parTransId="{710EECF5-7816-40B9-94E6-3A4144A78CA7}" sibTransId="{7FF2ECD5-ECC0-4A25-A68A-19D6A3AF7945}"/>
    <dgm:cxn modelId="{DC9F4AA9-BD7F-44B3-9BB4-C45CBD4DC16F}" srcId="{8DCBBFD7-4C2D-45B8-B19D-37D973F0AB27}" destId="{FBD96C56-A50A-4031-BE75-9F8D6046DD23}" srcOrd="1" destOrd="0" parTransId="{E317A97F-91EB-425A-82AB-D6C8E9A78EB7}" sibTransId="{D21BCD9A-0AAD-4798-AD4A-C57CEFA03C34}"/>
    <dgm:cxn modelId="{7CD1D3AC-2CF8-4A7A-AC1C-4A465BA04665}" srcId="{8DCBBFD7-4C2D-45B8-B19D-37D973F0AB27}" destId="{9F5AD9AF-0A53-4FDC-B1DF-FCBDA035FE96}" srcOrd="3" destOrd="0" parTransId="{8D91DF9C-B4D9-4901-B8C0-332A138902F8}" sibTransId="{7D7A8C00-049E-487F-974E-E0CE71092B5B}"/>
    <dgm:cxn modelId="{EBD77FB2-3EE2-411E-9F5E-1DF2419F2295}" type="presOf" srcId="{FBD96C56-A50A-4031-BE75-9F8D6046DD23}" destId="{3D169852-FDE7-4C9D-B6DC-E5698ECB14D8}" srcOrd="0" destOrd="0" presId="urn:microsoft.com/office/officeart/2016/7/layout/VerticalSolidActionList"/>
    <dgm:cxn modelId="{DEDD1EB4-4C79-4349-9B57-62D7AE31202C}" type="presOf" srcId="{67FFAD67-9081-4569-AF73-7085A4B22BA1}" destId="{2ACD8453-FD4F-4B93-942B-8235E8A27DE5}" srcOrd="0" destOrd="0" presId="urn:microsoft.com/office/officeart/2016/7/layout/VerticalSolidActionList"/>
    <dgm:cxn modelId="{D2C001BA-CBC4-4F72-A6C4-48B05597CF8F}" type="presOf" srcId="{A16ADE1A-5824-4631-9E40-9AE820CBABC0}" destId="{C72A1BD5-E17E-4907-B54F-08F4EAE3A442}" srcOrd="0" destOrd="0" presId="urn:microsoft.com/office/officeart/2016/7/layout/VerticalSolidActionList"/>
    <dgm:cxn modelId="{41A993C0-0938-4176-80B8-E043CBE010EE}" type="presOf" srcId="{C0DBDD10-304D-4C96-A556-65F2E7949F19}" destId="{0CD86B82-25BD-4553-AA65-BEF902C69C0F}" srcOrd="0" destOrd="0" presId="urn:microsoft.com/office/officeart/2016/7/layout/VerticalSolidActionList"/>
    <dgm:cxn modelId="{170A7FD6-1FEF-420F-9C50-D21A9AD346E4}" type="presOf" srcId="{D77D6D75-504D-495A-A07D-699137CB18AD}" destId="{7033E4AE-0911-48DA-A4BC-3882107BD486}" srcOrd="0" destOrd="0" presId="urn:microsoft.com/office/officeart/2016/7/layout/VerticalSolidActionList"/>
    <dgm:cxn modelId="{055338F6-0E99-4C3B-9008-CC9B50434488}" srcId="{8DCBBFD7-4C2D-45B8-B19D-37D973F0AB27}" destId="{D4BD771B-BFF7-400E-B58E-BE903E5F0CCE}" srcOrd="5" destOrd="0" parTransId="{4B8C3912-264E-40E4-A453-64C16BE56A36}" sibTransId="{BB926911-0979-4575-AB9F-75ED74980047}"/>
    <dgm:cxn modelId="{4A33AEFB-1975-4882-96C5-9B56D5EBEDF0}" srcId="{0D36D2E4-FBA1-4497-A636-C05AA1861BAA}" destId="{A16ADE1A-5824-4631-9E40-9AE820CBABC0}" srcOrd="0" destOrd="0" parTransId="{7EC4157A-C144-49DC-AE79-CFCECC6F1D4F}" sibTransId="{CFD4F313-2BAF-4F1B-8BA7-D88BAC5770FF}"/>
    <dgm:cxn modelId="{57E56E45-D716-4A1D-88CF-E3518E553D49}" type="presParOf" srcId="{3226F73B-070C-4711-BC89-1090EBBAEC3A}" destId="{B168C2EA-046C-4901-9C27-4AE14F4F8281}" srcOrd="0" destOrd="0" presId="urn:microsoft.com/office/officeart/2016/7/layout/VerticalSolidActionList"/>
    <dgm:cxn modelId="{BDDB3CB6-237C-4151-A0FD-FDFC922C2594}" type="presParOf" srcId="{B168C2EA-046C-4901-9C27-4AE14F4F8281}" destId="{E2243BB5-884E-43F7-81A7-C1B3DD708CFA}" srcOrd="0" destOrd="0" presId="urn:microsoft.com/office/officeart/2016/7/layout/VerticalSolidActionList"/>
    <dgm:cxn modelId="{6F20CBBD-84A0-4643-B235-DB5BF84AADA4}" type="presParOf" srcId="{B168C2EA-046C-4901-9C27-4AE14F4F8281}" destId="{CDCDB026-1233-4BC9-92D5-C682A2894027}" srcOrd="1" destOrd="0" presId="urn:microsoft.com/office/officeart/2016/7/layout/VerticalSolidActionList"/>
    <dgm:cxn modelId="{39DF39CC-83D5-41E1-A7FE-C9C260EC605D}" type="presParOf" srcId="{3226F73B-070C-4711-BC89-1090EBBAEC3A}" destId="{5B71C433-4E4A-49AD-87E2-ED7589B33E69}" srcOrd="1" destOrd="0" presId="urn:microsoft.com/office/officeart/2016/7/layout/VerticalSolidActionList"/>
    <dgm:cxn modelId="{C4E90FF3-D8EC-4205-A319-37DFBEBB22FA}" type="presParOf" srcId="{3226F73B-070C-4711-BC89-1090EBBAEC3A}" destId="{6488BC61-F469-4FE9-8CBE-C3506514F3A3}" srcOrd="2" destOrd="0" presId="urn:microsoft.com/office/officeart/2016/7/layout/VerticalSolidActionList"/>
    <dgm:cxn modelId="{0C680674-31A4-40E3-AAA8-2055433B4073}" type="presParOf" srcId="{6488BC61-F469-4FE9-8CBE-C3506514F3A3}" destId="{3D169852-FDE7-4C9D-B6DC-E5698ECB14D8}" srcOrd="0" destOrd="0" presId="urn:microsoft.com/office/officeart/2016/7/layout/VerticalSolidActionList"/>
    <dgm:cxn modelId="{1EE3E8B8-BBCF-494F-9627-E05698AEC8BE}" type="presParOf" srcId="{6488BC61-F469-4FE9-8CBE-C3506514F3A3}" destId="{7033E4AE-0911-48DA-A4BC-3882107BD486}" srcOrd="1" destOrd="0" presId="urn:microsoft.com/office/officeart/2016/7/layout/VerticalSolidActionList"/>
    <dgm:cxn modelId="{A1B61661-6B0D-488D-B25B-906BAD901EFA}" type="presParOf" srcId="{3226F73B-070C-4711-BC89-1090EBBAEC3A}" destId="{E9517DEA-A574-472C-8D89-A80859CCEC2E}" srcOrd="3" destOrd="0" presId="urn:microsoft.com/office/officeart/2016/7/layout/VerticalSolidActionList"/>
    <dgm:cxn modelId="{68D27357-8D2D-44D8-ACA6-8B5619F48567}" type="presParOf" srcId="{3226F73B-070C-4711-BC89-1090EBBAEC3A}" destId="{7F6F21BA-914F-4752-90A8-0F843B08676F}" srcOrd="4" destOrd="0" presId="urn:microsoft.com/office/officeart/2016/7/layout/VerticalSolidActionList"/>
    <dgm:cxn modelId="{AA9327C2-DED3-4234-9C4F-168840F7B29B}" type="presParOf" srcId="{7F6F21BA-914F-4752-90A8-0F843B08676F}" destId="{4286F6DD-117F-4DEB-8D5A-CD4F27A7D6F9}" srcOrd="0" destOrd="0" presId="urn:microsoft.com/office/officeart/2016/7/layout/VerticalSolidActionList"/>
    <dgm:cxn modelId="{0E7D3198-352B-4E5F-8919-B65A409D80EA}" type="presParOf" srcId="{7F6F21BA-914F-4752-90A8-0F843B08676F}" destId="{2ACD8453-FD4F-4B93-942B-8235E8A27DE5}" srcOrd="1" destOrd="0" presId="urn:microsoft.com/office/officeart/2016/7/layout/VerticalSolidActionList"/>
    <dgm:cxn modelId="{4F5E7317-AFEE-4019-9E19-1187226EBCBF}" type="presParOf" srcId="{3226F73B-070C-4711-BC89-1090EBBAEC3A}" destId="{91E95675-2C39-4C3E-8C97-D700BB28BC36}" srcOrd="5" destOrd="0" presId="urn:microsoft.com/office/officeart/2016/7/layout/VerticalSolidActionList"/>
    <dgm:cxn modelId="{DA7BECCC-AD3A-4C23-AE05-0F4071EFBA8E}" type="presParOf" srcId="{3226F73B-070C-4711-BC89-1090EBBAEC3A}" destId="{63F57600-FBB2-4B79-9DAC-3BB5B8187CD7}" srcOrd="6" destOrd="0" presId="urn:microsoft.com/office/officeart/2016/7/layout/VerticalSolidActionList"/>
    <dgm:cxn modelId="{20DE64F9-27EA-403A-AD77-9F742A09FAB2}" type="presParOf" srcId="{63F57600-FBB2-4B79-9DAC-3BB5B8187CD7}" destId="{DBC9B821-C6DD-4E4D-8AD8-B8278CA4A538}" srcOrd="0" destOrd="0" presId="urn:microsoft.com/office/officeart/2016/7/layout/VerticalSolidActionList"/>
    <dgm:cxn modelId="{23301FFD-1ECA-4CA4-A2FB-4BAABF4E910A}" type="presParOf" srcId="{63F57600-FBB2-4B79-9DAC-3BB5B8187CD7}" destId="{0EF3FAF6-C6AA-4FBD-AFE6-D57AA814439E}" srcOrd="1" destOrd="0" presId="urn:microsoft.com/office/officeart/2016/7/layout/VerticalSolidActionList"/>
    <dgm:cxn modelId="{7451CD00-17CD-49DB-95A6-84FDB201BB22}" type="presParOf" srcId="{3226F73B-070C-4711-BC89-1090EBBAEC3A}" destId="{EE81C7F6-1BE7-4726-ACFE-46D0988FCC0F}" srcOrd="7" destOrd="0" presId="urn:microsoft.com/office/officeart/2016/7/layout/VerticalSolidActionList"/>
    <dgm:cxn modelId="{4A4F5E36-689D-415E-AE69-3ED3210BCB5D}" type="presParOf" srcId="{3226F73B-070C-4711-BC89-1090EBBAEC3A}" destId="{52E6C759-BE71-4F8F-B2B3-70E8947FBC6F}" srcOrd="8" destOrd="0" presId="urn:microsoft.com/office/officeart/2016/7/layout/VerticalSolidActionList"/>
    <dgm:cxn modelId="{A3C18FD6-6416-4CD6-89CB-31350BD65EE6}" type="presParOf" srcId="{52E6C759-BE71-4F8F-B2B3-70E8947FBC6F}" destId="{679628E9-D6F9-4C26-91BA-53A8E933953A}" srcOrd="0" destOrd="0" presId="urn:microsoft.com/office/officeart/2016/7/layout/VerticalSolidActionList"/>
    <dgm:cxn modelId="{E5AE6979-8E8E-4200-A789-9B58B930168A}" type="presParOf" srcId="{52E6C759-BE71-4F8F-B2B3-70E8947FBC6F}" destId="{C72A1BD5-E17E-4907-B54F-08F4EAE3A442}" srcOrd="1" destOrd="0" presId="urn:microsoft.com/office/officeart/2016/7/layout/VerticalSolidActionList"/>
    <dgm:cxn modelId="{ED1E5978-A451-46D2-8520-BE957F4B2A0D}" type="presParOf" srcId="{3226F73B-070C-4711-BC89-1090EBBAEC3A}" destId="{74947E0A-9CD0-41A7-AD9A-07B7255C3E57}" srcOrd="9" destOrd="0" presId="urn:microsoft.com/office/officeart/2016/7/layout/VerticalSolidActionList"/>
    <dgm:cxn modelId="{D22A5516-DB1D-4A6B-9941-C2325DAD7D64}" type="presParOf" srcId="{3226F73B-070C-4711-BC89-1090EBBAEC3A}" destId="{5C974E3E-C4DA-4827-9DF9-46600D6936C8}" srcOrd="10" destOrd="0" presId="urn:microsoft.com/office/officeart/2016/7/layout/VerticalSolidActionList"/>
    <dgm:cxn modelId="{3BC5F4DB-54ED-4D89-938C-BF6A83D9796D}" type="presParOf" srcId="{5C974E3E-C4DA-4827-9DF9-46600D6936C8}" destId="{234E28D0-07FE-4309-B8EE-851B89DDE6B4}" srcOrd="0" destOrd="0" presId="urn:microsoft.com/office/officeart/2016/7/layout/VerticalSolidActionList"/>
    <dgm:cxn modelId="{A387A023-7B51-4BA9-9EB5-D71D74A06EEE}" type="presParOf" srcId="{5C974E3E-C4DA-4827-9DF9-46600D6936C8}" destId="{0CD86B82-25BD-4553-AA65-BEF902C69C0F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6FC825-3AE5-4EC6-AE08-6C79444ADE15}">
      <dsp:nvSpPr>
        <dsp:cNvPr id="0" name=""/>
        <dsp:cNvSpPr/>
      </dsp:nvSpPr>
      <dsp:spPr>
        <a:xfrm>
          <a:off x="811072" y="0"/>
          <a:ext cx="9192158" cy="36576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83D327-9AB3-49A4-A905-D85BD519FE80}">
      <dsp:nvSpPr>
        <dsp:cNvPr id="0" name=""/>
        <dsp:cNvSpPr/>
      </dsp:nvSpPr>
      <dsp:spPr>
        <a:xfrm>
          <a:off x="4752" y="1097279"/>
          <a:ext cx="2077846" cy="1463040"/>
        </a:xfrm>
        <a:prstGeom prst="roundRect">
          <a:avLst/>
        </a:prstGeom>
        <a:solidFill>
          <a:srgbClr val="2A4879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Lato"/>
              <a:ea typeface="Lato"/>
              <a:cs typeface="Lato"/>
            </a:rPr>
            <a:t>Job Monitoring App Adjustment</a:t>
          </a:r>
        </a:p>
      </dsp:txBody>
      <dsp:txXfrm>
        <a:off x="76172" y="1168699"/>
        <a:ext cx="1935006" cy="1320200"/>
      </dsp:txXfrm>
    </dsp:sp>
    <dsp:sp modelId="{52FFFD48-3756-4E31-A205-1DCF64510FC7}">
      <dsp:nvSpPr>
        <dsp:cNvPr id="0" name=""/>
        <dsp:cNvSpPr/>
      </dsp:nvSpPr>
      <dsp:spPr>
        <a:xfrm>
          <a:off x="2186490" y="1097279"/>
          <a:ext cx="2077846" cy="1463040"/>
        </a:xfrm>
        <a:prstGeom prst="roundRect">
          <a:avLst/>
        </a:prstGeom>
        <a:solidFill>
          <a:srgbClr val="C0322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Lato"/>
              <a:ea typeface="Lato"/>
              <a:cs typeface="Lato"/>
            </a:rPr>
            <a:t>Local System Development</a:t>
          </a:r>
        </a:p>
      </dsp:txBody>
      <dsp:txXfrm>
        <a:off x="2257910" y="1168699"/>
        <a:ext cx="1935006" cy="1320200"/>
      </dsp:txXfrm>
    </dsp:sp>
    <dsp:sp modelId="{8FC455F8-430A-4023-8EEF-6135459C56F1}">
      <dsp:nvSpPr>
        <dsp:cNvPr id="0" name=""/>
        <dsp:cNvSpPr/>
      </dsp:nvSpPr>
      <dsp:spPr>
        <a:xfrm>
          <a:off x="4368228" y="1097279"/>
          <a:ext cx="2077846" cy="1463040"/>
        </a:xfrm>
        <a:prstGeom prst="roundRect">
          <a:avLst/>
        </a:prstGeom>
        <a:solidFill>
          <a:srgbClr val="40846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Lato"/>
              <a:ea typeface="Lato"/>
              <a:cs typeface="Lato"/>
            </a:rPr>
            <a:t>Dockerization</a:t>
          </a:r>
        </a:p>
      </dsp:txBody>
      <dsp:txXfrm>
        <a:off x="4439648" y="1168699"/>
        <a:ext cx="1935006" cy="1320200"/>
      </dsp:txXfrm>
    </dsp:sp>
    <dsp:sp modelId="{9F588C83-F4DB-41B0-AF17-16A29E38441E}">
      <dsp:nvSpPr>
        <dsp:cNvPr id="0" name=""/>
        <dsp:cNvSpPr/>
      </dsp:nvSpPr>
      <dsp:spPr>
        <a:xfrm>
          <a:off x="6549967" y="1097279"/>
          <a:ext cx="2077846" cy="1463040"/>
        </a:xfrm>
        <a:prstGeom prst="roundRect">
          <a:avLst/>
        </a:prstGeom>
        <a:solidFill>
          <a:schemeClr val="tx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Lato"/>
              <a:ea typeface="Lato"/>
              <a:cs typeface="Lato"/>
            </a:rPr>
            <a:t>Local Kubernetes System</a:t>
          </a:r>
        </a:p>
      </dsp:txBody>
      <dsp:txXfrm>
        <a:off x="6621387" y="1168699"/>
        <a:ext cx="1935006" cy="1320200"/>
      </dsp:txXfrm>
    </dsp:sp>
    <dsp:sp modelId="{6EF3DDBB-3052-4365-85C4-84792BBED266}">
      <dsp:nvSpPr>
        <dsp:cNvPr id="0" name=""/>
        <dsp:cNvSpPr/>
      </dsp:nvSpPr>
      <dsp:spPr>
        <a:xfrm>
          <a:off x="8731705" y="1097279"/>
          <a:ext cx="2077846" cy="1463040"/>
        </a:xfrm>
        <a:prstGeom prst="roundRect">
          <a:avLst/>
        </a:prstGeom>
        <a:solidFill>
          <a:srgbClr val="7030A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Lato"/>
              <a:ea typeface="Lato"/>
              <a:cs typeface="Lato"/>
            </a:rPr>
            <a:t>AWS EKS Deployment</a:t>
          </a:r>
        </a:p>
      </dsp:txBody>
      <dsp:txXfrm>
        <a:off x="8803125" y="1168699"/>
        <a:ext cx="1935006" cy="13202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4C69D0-A858-4283-ADE3-E8924E91A2C4}">
      <dsp:nvSpPr>
        <dsp:cNvPr id="0" name=""/>
        <dsp:cNvSpPr/>
      </dsp:nvSpPr>
      <dsp:spPr>
        <a:xfrm>
          <a:off x="470024" y="2679"/>
          <a:ext cx="3631951" cy="3631951"/>
        </a:xfrm>
        <a:prstGeom prst="circularArrow">
          <a:avLst>
            <a:gd name="adj1" fmla="val 5544"/>
            <a:gd name="adj2" fmla="val 330680"/>
            <a:gd name="adj3" fmla="val 13878066"/>
            <a:gd name="adj4" fmla="val 17324110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486FF8-743B-4723-8999-BF7208B4E3C9}">
      <dsp:nvSpPr>
        <dsp:cNvPr id="0" name=""/>
        <dsp:cNvSpPr/>
      </dsp:nvSpPr>
      <dsp:spPr>
        <a:xfrm>
          <a:off x="1473398" y="21590"/>
          <a:ext cx="1625203" cy="812601"/>
        </a:xfrm>
        <a:prstGeom prst="roundRect">
          <a:avLst/>
        </a:prstGeom>
        <a:solidFill>
          <a:srgbClr val="2A4879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Lato"/>
              <a:ea typeface="Lato"/>
              <a:cs typeface="Lato"/>
            </a:rPr>
            <a:t>Plan</a:t>
          </a:r>
        </a:p>
      </dsp:txBody>
      <dsp:txXfrm>
        <a:off x="1513066" y="61258"/>
        <a:ext cx="1545867" cy="733265"/>
      </dsp:txXfrm>
    </dsp:sp>
    <dsp:sp modelId="{89D0DCCE-3EC1-4414-8377-E47D89C70E53}">
      <dsp:nvSpPr>
        <dsp:cNvPr id="0" name=""/>
        <dsp:cNvSpPr/>
      </dsp:nvSpPr>
      <dsp:spPr>
        <a:xfrm>
          <a:off x="2946400" y="1091789"/>
          <a:ext cx="1625203" cy="812601"/>
        </a:xfrm>
        <a:prstGeom prst="roundRect">
          <a:avLst/>
        </a:prstGeom>
        <a:solidFill>
          <a:srgbClr val="40846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Lato"/>
              <a:ea typeface="Lato"/>
              <a:cs typeface="Lato"/>
            </a:rPr>
            <a:t>Design</a:t>
          </a:r>
        </a:p>
      </dsp:txBody>
      <dsp:txXfrm>
        <a:off x="2986068" y="1131457"/>
        <a:ext cx="1545867" cy="733265"/>
      </dsp:txXfrm>
    </dsp:sp>
    <dsp:sp modelId="{7EAEBF9F-B9F7-4E4E-83E9-97427E2F1AC4}">
      <dsp:nvSpPr>
        <dsp:cNvPr id="0" name=""/>
        <dsp:cNvSpPr/>
      </dsp:nvSpPr>
      <dsp:spPr>
        <a:xfrm>
          <a:off x="2383764" y="2823407"/>
          <a:ext cx="1625203" cy="812601"/>
        </a:xfrm>
        <a:prstGeom prst="roundRect">
          <a:avLst/>
        </a:prstGeom>
        <a:solidFill>
          <a:srgbClr val="C0322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Lato"/>
              <a:ea typeface="Lato"/>
              <a:cs typeface="Lato"/>
            </a:rPr>
            <a:t>Implement</a:t>
          </a:r>
        </a:p>
      </dsp:txBody>
      <dsp:txXfrm>
        <a:off x="2423432" y="2863075"/>
        <a:ext cx="1545867" cy="733265"/>
      </dsp:txXfrm>
    </dsp:sp>
    <dsp:sp modelId="{99E9EB10-66E6-40C0-A252-A84056D0AC5D}">
      <dsp:nvSpPr>
        <dsp:cNvPr id="0" name=""/>
        <dsp:cNvSpPr/>
      </dsp:nvSpPr>
      <dsp:spPr>
        <a:xfrm>
          <a:off x="563032" y="2823407"/>
          <a:ext cx="1625203" cy="812601"/>
        </a:xfrm>
        <a:prstGeom prst="roundRect">
          <a:avLst/>
        </a:prstGeom>
        <a:solidFill>
          <a:srgbClr val="7030A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Lato"/>
              <a:ea typeface="Lato"/>
              <a:cs typeface="Lato"/>
            </a:rPr>
            <a:t>Test</a:t>
          </a:r>
        </a:p>
      </dsp:txBody>
      <dsp:txXfrm>
        <a:off x="602700" y="2863075"/>
        <a:ext cx="1545867" cy="733265"/>
      </dsp:txXfrm>
    </dsp:sp>
    <dsp:sp modelId="{434B7F3A-2C26-4883-9854-5626E5F8D247}">
      <dsp:nvSpPr>
        <dsp:cNvPr id="0" name=""/>
        <dsp:cNvSpPr/>
      </dsp:nvSpPr>
      <dsp:spPr>
        <a:xfrm>
          <a:off x="395" y="1091789"/>
          <a:ext cx="1625203" cy="812601"/>
        </a:xfrm>
        <a:prstGeom prst="roundRect">
          <a:avLst/>
        </a:prstGeom>
        <a:solidFill>
          <a:schemeClr val="tx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Lato"/>
              <a:ea typeface="Lato"/>
              <a:cs typeface="Lato"/>
            </a:rPr>
            <a:t>Deploy</a:t>
          </a:r>
        </a:p>
      </dsp:txBody>
      <dsp:txXfrm>
        <a:off x="40063" y="1131457"/>
        <a:ext cx="1545867" cy="7332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FF3E9A-2B4F-47F2-BB63-F4B1BA7DA160}">
      <dsp:nvSpPr>
        <dsp:cNvPr id="0" name=""/>
        <dsp:cNvSpPr/>
      </dsp:nvSpPr>
      <dsp:spPr>
        <a:xfrm>
          <a:off x="0" y="364679"/>
          <a:ext cx="4572000" cy="671580"/>
        </a:xfrm>
        <a:prstGeom prst="roundRect">
          <a:avLst/>
        </a:prstGeom>
        <a:solidFill>
          <a:srgbClr val="2A4879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Lato"/>
              <a:ea typeface="Lato"/>
              <a:cs typeface="Lato"/>
            </a:rPr>
            <a:t>Templates</a:t>
          </a:r>
        </a:p>
      </dsp:txBody>
      <dsp:txXfrm>
        <a:off x="32784" y="397463"/>
        <a:ext cx="4506432" cy="606012"/>
      </dsp:txXfrm>
    </dsp:sp>
    <dsp:sp modelId="{60082584-E01B-4202-9D6C-F84A78802DCD}">
      <dsp:nvSpPr>
        <dsp:cNvPr id="0" name=""/>
        <dsp:cNvSpPr/>
      </dsp:nvSpPr>
      <dsp:spPr>
        <a:xfrm>
          <a:off x="0" y="1116900"/>
          <a:ext cx="4572000" cy="671580"/>
        </a:xfrm>
        <a:prstGeom prst="roundRect">
          <a:avLst/>
        </a:prstGeom>
        <a:solidFill>
          <a:srgbClr val="2A4879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Lato"/>
              <a:ea typeface="Lato"/>
              <a:cs typeface="Lato"/>
            </a:rPr>
            <a:t>Communication</a:t>
          </a:r>
        </a:p>
      </dsp:txBody>
      <dsp:txXfrm>
        <a:off x="32784" y="1149684"/>
        <a:ext cx="4506432" cy="606012"/>
      </dsp:txXfrm>
    </dsp:sp>
    <dsp:sp modelId="{EB5F9EB1-B79F-4110-89AB-1E62B9DC6DEB}">
      <dsp:nvSpPr>
        <dsp:cNvPr id="0" name=""/>
        <dsp:cNvSpPr/>
      </dsp:nvSpPr>
      <dsp:spPr>
        <a:xfrm>
          <a:off x="0" y="1869120"/>
          <a:ext cx="4572000" cy="671580"/>
        </a:xfrm>
        <a:prstGeom prst="roundRect">
          <a:avLst/>
        </a:prstGeom>
        <a:solidFill>
          <a:srgbClr val="2A4879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Lato"/>
              <a:ea typeface="Lato"/>
              <a:cs typeface="Lato"/>
            </a:rPr>
            <a:t>Source Code Management</a:t>
          </a:r>
        </a:p>
      </dsp:txBody>
      <dsp:txXfrm>
        <a:off x="32784" y="1901904"/>
        <a:ext cx="4506432" cy="606012"/>
      </dsp:txXfrm>
    </dsp:sp>
    <dsp:sp modelId="{02CC15A0-D553-4D10-B861-0CBC7A67EE85}">
      <dsp:nvSpPr>
        <dsp:cNvPr id="0" name=""/>
        <dsp:cNvSpPr/>
      </dsp:nvSpPr>
      <dsp:spPr>
        <a:xfrm>
          <a:off x="0" y="2621340"/>
          <a:ext cx="4572000" cy="671580"/>
        </a:xfrm>
        <a:prstGeom prst="roundRect">
          <a:avLst/>
        </a:prstGeom>
        <a:solidFill>
          <a:srgbClr val="2A4879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Lato"/>
              <a:ea typeface="Lato"/>
              <a:cs typeface="Lato"/>
            </a:rPr>
            <a:t>Documentation</a:t>
          </a:r>
        </a:p>
      </dsp:txBody>
      <dsp:txXfrm>
        <a:off x="32784" y="2654124"/>
        <a:ext cx="4506432" cy="6060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58FBE7-F906-4F0A-BFEA-F5AAEBF2927E}">
      <dsp:nvSpPr>
        <dsp:cNvPr id="0" name=""/>
        <dsp:cNvSpPr/>
      </dsp:nvSpPr>
      <dsp:spPr>
        <a:xfrm>
          <a:off x="89323" y="1389"/>
          <a:ext cx="3485098" cy="2091059"/>
        </a:xfrm>
        <a:prstGeom prst="rect">
          <a:avLst/>
        </a:prstGeom>
        <a:solidFill>
          <a:srgbClr val="40846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>
              <a:latin typeface="Lato"/>
              <a:ea typeface="Lato"/>
              <a:cs typeface="Lato"/>
            </a:rPr>
            <a:t> Knowledge Sharing</a:t>
          </a:r>
        </a:p>
      </dsp:txBody>
      <dsp:txXfrm>
        <a:off x="89323" y="1389"/>
        <a:ext cx="3485098" cy="2091059"/>
      </dsp:txXfrm>
    </dsp:sp>
    <dsp:sp modelId="{0C017859-07B2-4383-9BC3-55FDF43DCE66}">
      <dsp:nvSpPr>
        <dsp:cNvPr id="0" name=""/>
        <dsp:cNvSpPr/>
      </dsp:nvSpPr>
      <dsp:spPr>
        <a:xfrm>
          <a:off x="3922932" y="1389"/>
          <a:ext cx="3485098" cy="2091059"/>
        </a:xfrm>
        <a:prstGeom prst="rect">
          <a:avLst/>
        </a:prstGeom>
        <a:solidFill>
          <a:srgbClr val="C0322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>
              <a:latin typeface="Lato"/>
              <a:ea typeface="Lato"/>
              <a:cs typeface="Lato"/>
            </a:rPr>
            <a:t> Deploy early and often</a:t>
          </a:r>
        </a:p>
      </dsp:txBody>
      <dsp:txXfrm>
        <a:off x="3922932" y="1389"/>
        <a:ext cx="3485098" cy="2091059"/>
      </dsp:txXfrm>
    </dsp:sp>
    <dsp:sp modelId="{91A8779A-A7AA-4F3E-8B18-0BC62B3247F5}">
      <dsp:nvSpPr>
        <dsp:cNvPr id="0" name=""/>
        <dsp:cNvSpPr/>
      </dsp:nvSpPr>
      <dsp:spPr>
        <a:xfrm>
          <a:off x="89323" y="2440958"/>
          <a:ext cx="3485098" cy="2091059"/>
        </a:xfrm>
        <a:prstGeom prst="rect">
          <a:avLst/>
        </a:prstGeom>
        <a:solidFill>
          <a:srgbClr val="2A4879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>
              <a:latin typeface="Lato"/>
              <a:ea typeface="Lato"/>
              <a:cs typeface="Lato"/>
            </a:rPr>
            <a:t> Documentation</a:t>
          </a:r>
        </a:p>
      </dsp:txBody>
      <dsp:txXfrm>
        <a:off x="89323" y="2440958"/>
        <a:ext cx="3485098" cy="2091059"/>
      </dsp:txXfrm>
    </dsp:sp>
    <dsp:sp modelId="{5BF03AF9-33D6-4C74-A4D6-75EDB541AC29}">
      <dsp:nvSpPr>
        <dsp:cNvPr id="0" name=""/>
        <dsp:cNvSpPr/>
      </dsp:nvSpPr>
      <dsp:spPr>
        <a:xfrm>
          <a:off x="3922932" y="2440958"/>
          <a:ext cx="3485098" cy="2091059"/>
        </a:xfrm>
        <a:prstGeom prst="rect">
          <a:avLst/>
        </a:prstGeom>
        <a:solidFill>
          <a:schemeClr val="tx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>
              <a:latin typeface="Lato"/>
              <a:ea typeface="Lato"/>
              <a:cs typeface="Lato"/>
            </a:rPr>
            <a:t> Planning</a:t>
          </a:r>
        </a:p>
      </dsp:txBody>
      <dsp:txXfrm>
        <a:off x="3922932" y="2440958"/>
        <a:ext cx="3485098" cy="209105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80A3FC-CA31-469E-9D52-1234CCF2C715}">
      <dsp:nvSpPr>
        <dsp:cNvPr id="0" name=""/>
        <dsp:cNvSpPr/>
      </dsp:nvSpPr>
      <dsp:spPr>
        <a:xfrm>
          <a:off x="2103120" y="531"/>
          <a:ext cx="8412480" cy="69071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175441" rIns="163225" bIns="175441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Arial"/>
              <a:cs typeface="Arial"/>
            </a:rPr>
            <a:t>Manages access to AWS resources.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Arial"/>
              <a:cs typeface="Arial"/>
            </a:rPr>
            <a:t>Supports secure user and permissions setup.</a:t>
          </a:r>
          <a:endParaRPr lang="en-US" sz="1100" kern="1200"/>
        </a:p>
      </dsp:txBody>
      <dsp:txXfrm>
        <a:off x="2103120" y="531"/>
        <a:ext cx="8412480" cy="690711"/>
      </dsp:txXfrm>
    </dsp:sp>
    <dsp:sp modelId="{0190B397-F041-4465-BBD7-F75470A21801}">
      <dsp:nvSpPr>
        <dsp:cNvPr id="0" name=""/>
        <dsp:cNvSpPr/>
      </dsp:nvSpPr>
      <dsp:spPr>
        <a:xfrm>
          <a:off x="0" y="531"/>
          <a:ext cx="2103120" cy="69071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68227" rIns="111290" bIns="6822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Arial"/>
              <a:cs typeface="Arial"/>
            </a:rPr>
            <a:t>1. IAM (Identity and Access Management)</a:t>
          </a:r>
          <a:endParaRPr lang="en-US" sz="1400" kern="1200">
            <a:latin typeface="Arial"/>
            <a:cs typeface="Arial"/>
          </a:endParaRPr>
        </a:p>
      </dsp:txBody>
      <dsp:txXfrm>
        <a:off x="0" y="531"/>
        <a:ext cx="2103120" cy="690711"/>
      </dsp:txXfrm>
    </dsp:sp>
    <dsp:sp modelId="{11B0D026-CC2D-41B7-BC23-5C08EBD9D856}">
      <dsp:nvSpPr>
        <dsp:cNvPr id="0" name=""/>
        <dsp:cNvSpPr/>
      </dsp:nvSpPr>
      <dsp:spPr>
        <a:xfrm>
          <a:off x="2103120" y="732685"/>
          <a:ext cx="8412480" cy="690711"/>
        </a:xfrm>
        <a:prstGeom prst="rect">
          <a:avLst/>
        </a:prstGeom>
        <a:solidFill>
          <a:schemeClr val="accent5">
            <a:tint val="40000"/>
            <a:alpha val="90000"/>
            <a:hueOff val="-2388933"/>
            <a:satOff val="533"/>
            <a:lumOff val="8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2388933"/>
              <a:satOff val="533"/>
              <a:lumOff val="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175441" rIns="163225" bIns="175441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Arial"/>
              <a:cs typeface="Arial"/>
            </a:rPr>
            <a:t>Virtual servers in the cloud.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Arial"/>
              <a:cs typeface="Arial"/>
            </a:rPr>
            <a:t>Scalable computing capacity.</a:t>
          </a:r>
          <a:endParaRPr lang="en-US" sz="1100" kern="1200"/>
        </a:p>
      </dsp:txBody>
      <dsp:txXfrm>
        <a:off x="2103120" y="732685"/>
        <a:ext cx="8412480" cy="690711"/>
      </dsp:txXfrm>
    </dsp:sp>
    <dsp:sp modelId="{19FCD9E2-9C2D-4B07-BB61-EA95F2AE7448}">
      <dsp:nvSpPr>
        <dsp:cNvPr id="0" name=""/>
        <dsp:cNvSpPr/>
      </dsp:nvSpPr>
      <dsp:spPr>
        <a:xfrm>
          <a:off x="0" y="732685"/>
          <a:ext cx="2103120" cy="690711"/>
        </a:xfrm>
        <a:prstGeom prst="rect">
          <a:avLst/>
        </a:prstGeom>
        <a:solidFill>
          <a:schemeClr val="accent5">
            <a:hueOff val="-2430430"/>
            <a:satOff val="-165"/>
            <a:lumOff val="392"/>
            <a:alphaOff val="0"/>
          </a:schemeClr>
        </a:solidFill>
        <a:ln w="19050" cap="flat" cmpd="sng" algn="ctr">
          <a:solidFill>
            <a:schemeClr val="accent5">
              <a:hueOff val="-2430430"/>
              <a:satOff val="-165"/>
              <a:lumOff val="3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68227" rIns="111290" bIns="6822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Arial"/>
              <a:cs typeface="Arial"/>
            </a:rPr>
            <a:t>2.</a:t>
          </a:r>
          <a:r>
            <a:rPr lang="en-US" sz="1400" kern="1200">
              <a:latin typeface="Arial"/>
              <a:cs typeface="Arial"/>
            </a:rPr>
            <a:t> EC2 (Elastic Compute Cloud)</a:t>
          </a:r>
        </a:p>
      </dsp:txBody>
      <dsp:txXfrm>
        <a:off x="0" y="732685"/>
        <a:ext cx="2103120" cy="690711"/>
      </dsp:txXfrm>
    </dsp:sp>
    <dsp:sp modelId="{DE9823D4-3E5F-4E39-A071-8371080D99DA}">
      <dsp:nvSpPr>
        <dsp:cNvPr id="0" name=""/>
        <dsp:cNvSpPr/>
      </dsp:nvSpPr>
      <dsp:spPr>
        <a:xfrm>
          <a:off x="2103120" y="1464839"/>
          <a:ext cx="8412480" cy="690711"/>
        </a:xfrm>
        <a:prstGeom prst="rect">
          <a:avLst/>
        </a:prstGeom>
        <a:solidFill>
          <a:schemeClr val="accent5">
            <a:tint val="40000"/>
            <a:alpha val="90000"/>
            <a:hueOff val="-4777866"/>
            <a:satOff val="1067"/>
            <a:lumOff val="16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4777866"/>
              <a:satOff val="1067"/>
              <a:lumOff val="16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175441" rIns="163225" bIns="175441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>
              <a:latin typeface="Arial"/>
              <a:cs typeface="Arial"/>
            </a:rPr>
            <a:t>Managed Kubernetes</a:t>
          </a:r>
          <a:r>
            <a:rPr lang="en-US" sz="1100" kern="1200">
              <a:latin typeface="Arial"/>
              <a:cs typeface="Arial"/>
            </a:rPr>
            <a:t> service.  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Arial"/>
              <a:cs typeface="Arial"/>
            </a:rPr>
            <a:t>Simplifies running Kubernetes on AWS without needing to install and operate your own Kubernetes control plane.</a:t>
          </a:r>
          <a:endParaRPr lang="en-US" sz="1100" kern="1200"/>
        </a:p>
      </dsp:txBody>
      <dsp:txXfrm>
        <a:off x="2103120" y="1464839"/>
        <a:ext cx="8412480" cy="690711"/>
      </dsp:txXfrm>
    </dsp:sp>
    <dsp:sp modelId="{A7F9B265-4793-4D5C-9CA0-BA891C05504F}">
      <dsp:nvSpPr>
        <dsp:cNvPr id="0" name=""/>
        <dsp:cNvSpPr/>
      </dsp:nvSpPr>
      <dsp:spPr>
        <a:xfrm>
          <a:off x="0" y="1464839"/>
          <a:ext cx="2103120" cy="690711"/>
        </a:xfrm>
        <a:prstGeom prst="rect">
          <a:avLst/>
        </a:prstGeom>
        <a:solidFill>
          <a:schemeClr val="accent5">
            <a:hueOff val="-4860860"/>
            <a:satOff val="-330"/>
            <a:lumOff val="784"/>
            <a:alphaOff val="0"/>
          </a:schemeClr>
        </a:solidFill>
        <a:ln w="19050" cap="flat" cmpd="sng" algn="ctr">
          <a:solidFill>
            <a:schemeClr val="accent5">
              <a:hueOff val="-4860860"/>
              <a:satOff val="-330"/>
              <a:lumOff val="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68227" rIns="111290" bIns="6822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Arial"/>
              <a:cs typeface="Arial"/>
            </a:rPr>
            <a:t>3.</a:t>
          </a:r>
          <a:r>
            <a:rPr lang="en-US" sz="1400" kern="1200">
              <a:latin typeface="Arial"/>
              <a:cs typeface="Arial"/>
            </a:rPr>
            <a:t> EKS (Elastic Kubernetes Service)</a:t>
          </a:r>
          <a:endParaRPr lang="en-US" sz="1400" b="0" kern="1200">
            <a:latin typeface="Arial"/>
            <a:cs typeface="Arial"/>
          </a:endParaRPr>
        </a:p>
      </dsp:txBody>
      <dsp:txXfrm>
        <a:off x="0" y="1464839"/>
        <a:ext cx="2103120" cy="690711"/>
      </dsp:txXfrm>
    </dsp:sp>
    <dsp:sp modelId="{B03F740C-5017-44DD-B05B-8DB1201E3FF2}">
      <dsp:nvSpPr>
        <dsp:cNvPr id="0" name=""/>
        <dsp:cNvSpPr/>
      </dsp:nvSpPr>
      <dsp:spPr>
        <a:xfrm>
          <a:off x="2103120" y="2196993"/>
          <a:ext cx="8412480" cy="690711"/>
        </a:xfrm>
        <a:prstGeom prst="rect">
          <a:avLst/>
        </a:prstGeom>
        <a:solidFill>
          <a:schemeClr val="accent5">
            <a:tint val="40000"/>
            <a:alpha val="90000"/>
            <a:hueOff val="-7166800"/>
            <a:satOff val="1600"/>
            <a:lumOff val="241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7166800"/>
              <a:satOff val="1600"/>
              <a:lumOff val="2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175441" rIns="163225" bIns="175441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Arial"/>
              <a:cs typeface="Arial"/>
            </a:rPr>
            <a:t>High-performance block storage service.  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Arial"/>
              <a:cs typeface="Arial"/>
            </a:rPr>
            <a:t>Used for both throughput and transaction-intensive workloads at any scale.</a:t>
          </a:r>
        </a:p>
      </dsp:txBody>
      <dsp:txXfrm>
        <a:off x="2103120" y="2196993"/>
        <a:ext cx="8412480" cy="690711"/>
      </dsp:txXfrm>
    </dsp:sp>
    <dsp:sp modelId="{7A8293DB-9153-497C-A57D-FD5A5383C70A}">
      <dsp:nvSpPr>
        <dsp:cNvPr id="0" name=""/>
        <dsp:cNvSpPr/>
      </dsp:nvSpPr>
      <dsp:spPr>
        <a:xfrm>
          <a:off x="0" y="2196993"/>
          <a:ext cx="2103120" cy="690711"/>
        </a:xfrm>
        <a:prstGeom prst="rect">
          <a:avLst/>
        </a:prstGeom>
        <a:solidFill>
          <a:schemeClr val="accent5">
            <a:hueOff val="-7291290"/>
            <a:satOff val="-496"/>
            <a:lumOff val="1177"/>
            <a:alphaOff val="0"/>
          </a:schemeClr>
        </a:solidFill>
        <a:ln w="19050" cap="flat" cmpd="sng" algn="ctr">
          <a:solidFill>
            <a:schemeClr val="accent5">
              <a:hueOff val="-7291290"/>
              <a:satOff val="-496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68227" rIns="111290" bIns="6822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rial"/>
              <a:cs typeface="Arial"/>
            </a:rPr>
            <a:t>4. EBS (Elastic Block Store)</a:t>
          </a:r>
        </a:p>
      </dsp:txBody>
      <dsp:txXfrm>
        <a:off x="0" y="2196993"/>
        <a:ext cx="2103120" cy="690711"/>
      </dsp:txXfrm>
    </dsp:sp>
    <dsp:sp modelId="{36EE7ADE-AE45-4964-9916-06DF673E62A3}">
      <dsp:nvSpPr>
        <dsp:cNvPr id="0" name=""/>
        <dsp:cNvSpPr/>
      </dsp:nvSpPr>
      <dsp:spPr>
        <a:xfrm>
          <a:off x="2103120" y="2929147"/>
          <a:ext cx="8412480" cy="690711"/>
        </a:xfrm>
        <a:prstGeom prst="rect">
          <a:avLst/>
        </a:prstGeom>
        <a:solidFill>
          <a:schemeClr val="accent5">
            <a:tint val="40000"/>
            <a:alpha val="90000"/>
            <a:hueOff val="-9555732"/>
            <a:satOff val="2134"/>
            <a:lumOff val="321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9555732"/>
              <a:satOff val="2134"/>
              <a:lumOff val="32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175441" rIns="163225" bIns="175441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Arial"/>
              <a:cs typeface="Arial"/>
            </a:rPr>
            <a:t>Automatically adjust the number of EC2 instances in your application.  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Arial"/>
              <a:cs typeface="Arial"/>
            </a:rPr>
            <a:t> Ensures you have the correct amount of capacity to handle the load for your application.</a:t>
          </a:r>
        </a:p>
      </dsp:txBody>
      <dsp:txXfrm>
        <a:off x="2103120" y="2929147"/>
        <a:ext cx="8412480" cy="690711"/>
      </dsp:txXfrm>
    </dsp:sp>
    <dsp:sp modelId="{04C41D25-1DA6-45B6-99C1-85C37C33FE72}">
      <dsp:nvSpPr>
        <dsp:cNvPr id="0" name=""/>
        <dsp:cNvSpPr/>
      </dsp:nvSpPr>
      <dsp:spPr>
        <a:xfrm>
          <a:off x="0" y="2929147"/>
          <a:ext cx="2103120" cy="690711"/>
        </a:xfrm>
        <a:prstGeom prst="rect">
          <a:avLst/>
        </a:prstGeom>
        <a:solidFill>
          <a:schemeClr val="accent5">
            <a:hueOff val="-9721720"/>
            <a:satOff val="-661"/>
            <a:lumOff val="1569"/>
            <a:alphaOff val="0"/>
          </a:schemeClr>
        </a:solidFill>
        <a:ln w="19050" cap="flat" cmpd="sng" algn="ctr">
          <a:solidFill>
            <a:schemeClr val="accent5">
              <a:hueOff val="-9721720"/>
              <a:satOff val="-661"/>
              <a:lumOff val="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68227" rIns="111290" bIns="6822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rial"/>
              <a:cs typeface="Arial"/>
            </a:rPr>
            <a:t>8. Auto Scaling Groups</a:t>
          </a:r>
        </a:p>
      </dsp:txBody>
      <dsp:txXfrm>
        <a:off x="0" y="2929147"/>
        <a:ext cx="2103120" cy="690711"/>
      </dsp:txXfrm>
    </dsp:sp>
    <dsp:sp modelId="{0CF52D69-43B7-4374-ADA3-767F21ED5B93}">
      <dsp:nvSpPr>
        <dsp:cNvPr id="0" name=""/>
        <dsp:cNvSpPr/>
      </dsp:nvSpPr>
      <dsp:spPr>
        <a:xfrm>
          <a:off x="2103120" y="3661301"/>
          <a:ext cx="8412480" cy="690711"/>
        </a:xfrm>
        <a:prstGeom prst="rect">
          <a:avLst/>
        </a:prstGeom>
        <a:solidFill>
          <a:schemeClr val="accent5">
            <a:tint val="40000"/>
            <a:alpha val="90000"/>
            <a:hueOff val="-11944666"/>
            <a:satOff val="2667"/>
            <a:lumOff val="401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11944666"/>
              <a:satOff val="2667"/>
              <a:lumOff val="40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175441" rIns="163225" bIns="175441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Arial"/>
              <a:cs typeface="Arial"/>
            </a:rPr>
            <a:t> Automatically distributes incoming application traffic across multiple targets, such as EC2 instances, containers, and IP addresses.  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Arial"/>
              <a:cs typeface="Arial"/>
            </a:rPr>
            <a:t> Handles the varying load of your application traffic in a single Availability Zone or across multiple Availability Zones.</a:t>
          </a:r>
        </a:p>
      </dsp:txBody>
      <dsp:txXfrm>
        <a:off x="2103120" y="3661301"/>
        <a:ext cx="8412480" cy="690711"/>
      </dsp:txXfrm>
    </dsp:sp>
    <dsp:sp modelId="{61CF3C55-5FBC-478E-9AB6-4B800412C4EA}">
      <dsp:nvSpPr>
        <dsp:cNvPr id="0" name=""/>
        <dsp:cNvSpPr/>
      </dsp:nvSpPr>
      <dsp:spPr>
        <a:xfrm>
          <a:off x="0" y="3661301"/>
          <a:ext cx="2103120" cy="690711"/>
        </a:xfrm>
        <a:prstGeom prst="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68227" rIns="111290" bIns="6822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rial"/>
              <a:cs typeface="Arial"/>
            </a:rPr>
            <a:t>9. Load Balancer (ELB)</a:t>
          </a:r>
        </a:p>
      </dsp:txBody>
      <dsp:txXfrm>
        <a:off x="0" y="3661301"/>
        <a:ext cx="2103120" cy="69071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CDB026-1233-4BC9-92D5-C682A2894027}">
      <dsp:nvSpPr>
        <dsp:cNvPr id="0" name=""/>
        <dsp:cNvSpPr/>
      </dsp:nvSpPr>
      <dsp:spPr>
        <a:xfrm>
          <a:off x="2103120" y="531"/>
          <a:ext cx="8412480" cy="69051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175392" rIns="163225" bIns="175392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Arial"/>
              <a:cs typeface="Arial"/>
            </a:rPr>
            <a:t>A set of Nodes that run containerized applications. The entire Kubernetes system, managing resources and deployment.</a:t>
          </a:r>
        </a:p>
      </dsp:txBody>
      <dsp:txXfrm>
        <a:off x="2103120" y="531"/>
        <a:ext cx="8412480" cy="690519"/>
      </dsp:txXfrm>
    </dsp:sp>
    <dsp:sp modelId="{E2243BB5-884E-43F7-81A7-C1B3DD708CFA}">
      <dsp:nvSpPr>
        <dsp:cNvPr id="0" name=""/>
        <dsp:cNvSpPr/>
      </dsp:nvSpPr>
      <dsp:spPr>
        <a:xfrm>
          <a:off x="0" y="531"/>
          <a:ext cx="2103120" cy="69051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68208" rIns="111290" bIns="68208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>
              <a:latin typeface="Arial"/>
              <a:cs typeface="Arial"/>
            </a:rPr>
            <a:t>1. </a:t>
          </a:r>
          <a:r>
            <a:rPr lang="en-US" sz="1600" kern="1200">
              <a:latin typeface="Arial"/>
              <a:cs typeface="Arial"/>
            </a:rPr>
            <a:t>Cluster  </a:t>
          </a:r>
        </a:p>
      </dsp:txBody>
      <dsp:txXfrm>
        <a:off x="0" y="531"/>
        <a:ext cx="2103120" cy="690519"/>
      </dsp:txXfrm>
    </dsp:sp>
    <dsp:sp modelId="{7033E4AE-0911-48DA-A4BC-3882107BD486}">
      <dsp:nvSpPr>
        <dsp:cNvPr id="0" name=""/>
        <dsp:cNvSpPr/>
      </dsp:nvSpPr>
      <dsp:spPr>
        <a:xfrm>
          <a:off x="2103120" y="732482"/>
          <a:ext cx="8412480" cy="690519"/>
        </a:xfrm>
        <a:prstGeom prst="rect">
          <a:avLst/>
        </a:prstGeom>
        <a:solidFill>
          <a:schemeClr val="accent5">
            <a:tint val="40000"/>
            <a:alpha val="90000"/>
            <a:hueOff val="-2388933"/>
            <a:satOff val="533"/>
            <a:lumOff val="8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2388933"/>
              <a:satOff val="533"/>
              <a:lumOff val="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175392" rIns="163225" bIns="175392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Arial"/>
              <a:cs typeface="Arial"/>
            </a:rPr>
            <a:t> Physical or virtual machines that are part of the Cluster, each hosting Pods.</a:t>
          </a:r>
        </a:p>
      </dsp:txBody>
      <dsp:txXfrm>
        <a:off x="2103120" y="732482"/>
        <a:ext cx="8412480" cy="690519"/>
      </dsp:txXfrm>
    </dsp:sp>
    <dsp:sp modelId="{3D169852-FDE7-4C9D-B6DC-E5698ECB14D8}">
      <dsp:nvSpPr>
        <dsp:cNvPr id="0" name=""/>
        <dsp:cNvSpPr/>
      </dsp:nvSpPr>
      <dsp:spPr>
        <a:xfrm>
          <a:off x="0" y="732482"/>
          <a:ext cx="2103120" cy="690519"/>
        </a:xfrm>
        <a:prstGeom prst="rect">
          <a:avLst/>
        </a:prstGeom>
        <a:solidFill>
          <a:schemeClr val="accent5">
            <a:hueOff val="-2430430"/>
            <a:satOff val="-165"/>
            <a:lumOff val="392"/>
            <a:alphaOff val="0"/>
          </a:schemeClr>
        </a:solidFill>
        <a:ln w="19050" cap="flat" cmpd="sng" algn="ctr">
          <a:solidFill>
            <a:schemeClr val="accent5">
              <a:hueOff val="-2430430"/>
              <a:satOff val="-165"/>
              <a:lumOff val="3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68208" rIns="111290" bIns="68208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>
              <a:latin typeface="Arial"/>
              <a:cs typeface="Arial"/>
            </a:rPr>
            <a:t>2.</a:t>
          </a:r>
          <a:r>
            <a:rPr lang="en-US" sz="1600" kern="1200">
              <a:latin typeface="Arial"/>
              <a:cs typeface="Arial"/>
            </a:rPr>
            <a:t> Nodes</a:t>
          </a:r>
        </a:p>
      </dsp:txBody>
      <dsp:txXfrm>
        <a:off x="0" y="732482"/>
        <a:ext cx="2103120" cy="690519"/>
      </dsp:txXfrm>
    </dsp:sp>
    <dsp:sp modelId="{2ACD8453-FD4F-4B93-942B-8235E8A27DE5}">
      <dsp:nvSpPr>
        <dsp:cNvPr id="0" name=""/>
        <dsp:cNvSpPr/>
      </dsp:nvSpPr>
      <dsp:spPr>
        <a:xfrm>
          <a:off x="2103120" y="1464433"/>
          <a:ext cx="8412480" cy="690519"/>
        </a:xfrm>
        <a:prstGeom prst="rect">
          <a:avLst/>
        </a:prstGeom>
        <a:solidFill>
          <a:schemeClr val="accent5">
            <a:tint val="40000"/>
            <a:alpha val="90000"/>
            <a:hueOff val="-4777866"/>
            <a:satOff val="1067"/>
            <a:lumOff val="16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4777866"/>
              <a:satOff val="1067"/>
              <a:lumOff val="16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175392" rIns="163225" bIns="175392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>
              <a:latin typeface="Arial"/>
              <a:cs typeface="Arial"/>
            </a:rPr>
            <a:t>The smallest deployable</a:t>
          </a:r>
          <a:r>
            <a:rPr lang="en-US" sz="1300" kern="1200">
              <a:latin typeface="Arial"/>
              <a:cs typeface="Arial"/>
            </a:rPr>
            <a:t> units of computing that can be created and managed in </a:t>
          </a:r>
          <a:r>
            <a:rPr lang="en-US" sz="1300" b="0" kern="1200">
              <a:latin typeface="Arial"/>
              <a:cs typeface="Arial"/>
            </a:rPr>
            <a:t>Kubernetes</a:t>
          </a:r>
          <a:r>
            <a:rPr lang="en-US" sz="1300" kern="1200">
              <a:latin typeface="Arial"/>
              <a:cs typeface="Arial"/>
            </a:rPr>
            <a:t>, running on Nodes.</a:t>
          </a:r>
        </a:p>
      </dsp:txBody>
      <dsp:txXfrm>
        <a:off x="2103120" y="1464433"/>
        <a:ext cx="8412480" cy="690519"/>
      </dsp:txXfrm>
    </dsp:sp>
    <dsp:sp modelId="{4286F6DD-117F-4DEB-8D5A-CD4F27A7D6F9}">
      <dsp:nvSpPr>
        <dsp:cNvPr id="0" name=""/>
        <dsp:cNvSpPr/>
      </dsp:nvSpPr>
      <dsp:spPr>
        <a:xfrm>
          <a:off x="0" y="1464433"/>
          <a:ext cx="2103120" cy="690519"/>
        </a:xfrm>
        <a:prstGeom prst="rect">
          <a:avLst/>
        </a:prstGeom>
        <a:solidFill>
          <a:schemeClr val="accent5">
            <a:hueOff val="-4860860"/>
            <a:satOff val="-330"/>
            <a:lumOff val="784"/>
            <a:alphaOff val="0"/>
          </a:schemeClr>
        </a:solidFill>
        <a:ln w="19050" cap="flat" cmpd="sng" algn="ctr">
          <a:solidFill>
            <a:schemeClr val="accent5">
              <a:hueOff val="-4860860"/>
              <a:satOff val="-330"/>
              <a:lumOff val="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68208" rIns="111290" bIns="68208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>
              <a:latin typeface="Arial"/>
              <a:cs typeface="Arial"/>
            </a:rPr>
            <a:t>3.</a:t>
          </a:r>
          <a:r>
            <a:rPr lang="en-US" sz="1600" kern="1200">
              <a:latin typeface="Arial"/>
              <a:cs typeface="Arial"/>
            </a:rPr>
            <a:t> Pods </a:t>
          </a:r>
          <a:endParaRPr lang="en-US" sz="1600" b="0" kern="1200">
            <a:latin typeface="Arial"/>
            <a:cs typeface="Arial"/>
          </a:endParaRPr>
        </a:p>
      </dsp:txBody>
      <dsp:txXfrm>
        <a:off x="0" y="1464433"/>
        <a:ext cx="2103120" cy="690519"/>
      </dsp:txXfrm>
    </dsp:sp>
    <dsp:sp modelId="{0EF3FAF6-C6AA-4FBD-AFE6-D57AA814439E}">
      <dsp:nvSpPr>
        <dsp:cNvPr id="0" name=""/>
        <dsp:cNvSpPr/>
      </dsp:nvSpPr>
      <dsp:spPr>
        <a:xfrm>
          <a:off x="2103120" y="2196384"/>
          <a:ext cx="8412480" cy="690519"/>
        </a:xfrm>
        <a:prstGeom prst="rect">
          <a:avLst/>
        </a:prstGeom>
        <a:solidFill>
          <a:schemeClr val="accent5">
            <a:tint val="40000"/>
            <a:alpha val="90000"/>
            <a:hueOff val="-7166800"/>
            <a:satOff val="1600"/>
            <a:lumOff val="241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7166800"/>
              <a:satOff val="1600"/>
              <a:lumOff val="2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175392" rIns="163225" bIns="175392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Arial"/>
              <a:cs typeface="Arial"/>
            </a:rPr>
            <a:t>An abstraction that defines a logical set of Pods and a policy by which to access them, often used to expose Pods to the internet or other parts of the network.</a:t>
          </a:r>
        </a:p>
      </dsp:txBody>
      <dsp:txXfrm>
        <a:off x="2103120" y="2196384"/>
        <a:ext cx="8412480" cy="690519"/>
      </dsp:txXfrm>
    </dsp:sp>
    <dsp:sp modelId="{DBC9B821-C6DD-4E4D-8AD8-B8278CA4A538}">
      <dsp:nvSpPr>
        <dsp:cNvPr id="0" name=""/>
        <dsp:cNvSpPr/>
      </dsp:nvSpPr>
      <dsp:spPr>
        <a:xfrm>
          <a:off x="0" y="2196384"/>
          <a:ext cx="2103120" cy="690519"/>
        </a:xfrm>
        <a:prstGeom prst="rect">
          <a:avLst/>
        </a:prstGeom>
        <a:solidFill>
          <a:schemeClr val="accent5">
            <a:hueOff val="-7291290"/>
            <a:satOff val="-496"/>
            <a:lumOff val="1177"/>
            <a:alphaOff val="0"/>
          </a:schemeClr>
        </a:solidFill>
        <a:ln w="19050" cap="flat" cmpd="sng" algn="ctr">
          <a:solidFill>
            <a:schemeClr val="accent5">
              <a:hueOff val="-7291290"/>
              <a:satOff val="-496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68208" rIns="111290" bIns="68208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Arial"/>
              <a:cs typeface="Arial"/>
            </a:rPr>
            <a:t>4. Services </a:t>
          </a:r>
        </a:p>
      </dsp:txBody>
      <dsp:txXfrm>
        <a:off x="0" y="2196384"/>
        <a:ext cx="2103120" cy="690519"/>
      </dsp:txXfrm>
    </dsp:sp>
    <dsp:sp modelId="{C72A1BD5-E17E-4907-B54F-08F4EAE3A442}">
      <dsp:nvSpPr>
        <dsp:cNvPr id="0" name=""/>
        <dsp:cNvSpPr/>
      </dsp:nvSpPr>
      <dsp:spPr>
        <a:xfrm>
          <a:off x="2103120" y="2928335"/>
          <a:ext cx="8412480" cy="690519"/>
        </a:xfrm>
        <a:prstGeom prst="rect">
          <a:avLst/>
        </a:prstGeom>
        <a:solidFill>
          <a:schemeClr val="accent5">
            <a:tint val="40000"/>
            <a:alpha val="90000"/>
            <a:hueOff val="-9555732"/>
            <a:satOff val="2134"/>
            <a:lumOff val="321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9555732"/>
              <a:satOff val="2134"/>
              <a:lumOff val="32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175392" rIns="163225" bIns="175392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Arial"/>
              <a:cs typeface="Arial"/>
            </a:rPr>
            <a:t>Manages external access to the Services in a cluster, typically HTTP.</a:t>
          </a:r>
        </a:p>
      </dsp:txBody>
      <dsp:txXfrm>
        <a:off x="2103120" y="2928335"/>
        <a:ext cx="8412480" cy="690519"/>
      </dsp:txXfrm>
    </dsp:sp>
    <dsp:sp modelId="{679628E9-D6F9-4C26-91BA-53A8E933953A}">
      <dsp:nvSpPr>
        <dsp:cNvPr id="0" name=""/>
        <dsp:cNvSpPr/>
      </dsp:nvSpPr>
      <dsp:spPr>
        <a:xfrm>
          <a:off x="0" y="2928335"/>
          <a:ext cx="2103120" cy="690519"/>
        </a:xfrm>
        <a:prstGeom prst="rect">
          <a:avLst/>
        </a:prstGeom>
        <a:solidFill>
          <a:schemeClr val="accent5">
            <a:hueOff val="-9721720"/>
            <a:satOff val="-661"/>
            <a:lumOff val="1569"/>
            <a:alphaOff val="0"/>
          </a:schemeClr>
        </a:solidFill>
        <a:ln w="19050" cap="flat" cmpd="sng" algn="ctr">
          <a:solidFill>
            <a:schemeClr val="accent5">
              <a:hueOff val="-9721720"/>
              <a:satOff val="-661"/>
              <a:lumOff val="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68208" rIns="111290" bIns="68208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Arial"/>
              <a:cs typeface="Arial"/>
            </a:rPr>
            <a:t>5. Ingress </a:t>
          </a:r>
        </a:p>
      </dsp:txBody>
      <dsp:txXfrm>
        <a:off x="0" y="2928335"/>
        <a:ext cx="2103120" cy="690519"/>
      </dsp:txXfrm>
    </dsp:sp>
    <dsp:sp modelId="{0CD86B82-25BD-4553-AA65-BEF902C69C0F}">
      <dsp:nvSpPr>
        <dsp:cNvPr id="0" name=""/>
        <dsp:cNvSpPr/>
      </dsp:nvSpPr>
      <dsp:spPr>
        <a:xfrm>
          <a:off x="2103120" y="3660286"/>
          <a:ext cx="8412480" cy="690519"/>
        </a:xfrm>
        <a:prstGeom prst="rect">
          <a:avLst/>
        </a:prstGeom>
        <a:solidFill>
          <a:schemeClr val="accent5">
            <a:tint val="40000"/>
            <a:alpha val="90000"/>
            <a:hueOff val="-11944666"/>
            <a:satOff val="2667"/>
            <a:lumOff val="401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11944666"/>
              <a:satOff val="2667"/>
              <a:lumOff val="40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175392" rIns="163225" bIns="175392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Arial"/>
              <a:cs typeface="Arial"/>
            </a:rPr>
            <a:t>Manages a replicated application, ensuring that a specified number of Pod replicas are running at any given time.</a:t>
          </a:r>
        </a:p>
      </dsp:txBody>
      <dsp:txXfrm>
        <a:off x="2103120" y="3660286"/>
        <a:ext cx="8412480" cy="690519"/>
      </dsp:txXfrm>
    </dsp:sp>
    <dsp:sp modelId="{234E28D0-07FE-4309-B8EE-851B89DDE6B4}">
      <dsp:nvSpPr>
        <dsp:cNvPr id="0" name=""/>
        <dsp:cNvSpPr/>
      </dsp:nvSpPr>
      <dsp:spPr>
        <a:xfrm>
          <a:off x="0" y="3660286"/>
          <a:ext cx="2103120" cy="690519"/>
        </a:xfrm>
        <a:prstGeom prst="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68208" rIns="111290" bIns="68208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Arial"/>
              <a:cs typeface="Arial"/>
            </a:rPr>
            <a:t>6. Deployments </a:t>
          </a:r>
        </a:p>
      </dsp:txBody>
      <dsp:txXfrm>
        <a:off x="0" y="3660286"/>
        <a:ext cx="2103120" cy="6905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8E9843-E122-4CC0-9EE6-0906266B02C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BF7838-757A-42A9-A9E0-A69515940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076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87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1D722B-3058-736B-A53D-5AF48CD28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E0C200-BAC9-B40C-08FE-C79208C79B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044" y="1041400"/>
            <a:ext cx="6545413" cy="1655762"/>
          </a:xfrm>
        </p:spPr>
        <p:txBody>
          <a:bodyPr>
            <a:normAutofit/>
          </a:bodyPr>
          <a:lstStyle/>
          <a:p>
            <a:pPr algn="l"/>
            <a:r>
              <a:rPr lang="en-US" sz="6600" err="1"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Image</a:t>
            </a:r>
            <a:r>
              <a:rPr lang="en-US" sz="6600" b="1" err="1"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Insights</a:t>
            </a:r>
            <a:endParaRPr lang="en-US" sz="6600" b="1">
              <a:solidFill>
                <a:srgbClr val="FDF8F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5BCD00D-C58C-526A-88CD-E03F209F0C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044" y="2967173"/>
            <a:ext cx="7160615" cy="1108147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Michal Brzus, Ivan Johnson, Zach Morris and Audrey Powers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4A70B9-70CA-4C9E-CE01-E9B1500E619D}"/>
              </a:ext>
            </a:extLst>
          </p:cNvPr>
          <p:cNvSpPr/>
          <p:nvPr/>
        </p:nvSpPr>
        <p:spPr>
          <a:xfrm rot="2036804">
            <a:off x="9722282" y="1073595"/>
            <a:ext cx="3987000" cy="7638703"/>
          </a:xfrm>
          <a:prstGeom prst="rect">
            <a:avLst/>
          </a:prstGeom>
          <a:solidFill>
            <a:srgbClr val="FDF8F1"/>
          </a:solidFill>
          <a:ln>
            <a:solidFill>
              <a:srgbClr val="FDF8F1"/>
            </a:solidFill>
          </a:ln>
          <a:effectLst>
            <a:outerShdw blurRad="50800" dist="38100" dir="10800000" sx="101000" sy="101000" algn="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DF8F1"/>
                </a:solidFill>
              </a:ln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62C509-DE40-02C2-7A45-BC54D20BE78A}"/>
              </a:ext>
            </a:extLst>
          </p:cNvPr>
          <p:cNvSpPr/>
          <p:nvPr/>
        </p:nvSpPr>
        <p:spPr>
          <a:xfrm rot="2036804">
            <a:off x="10198500" y="1584595"/>
            <a:ext cx="3987000" cy="7638703"/>
          </a:xfrm>
          <a:prstGeom prst="rect">
            <a:avLst/>
          </a:prstGeom>
          <a:solidFill>
            <a:srgbClr val="40846F"/>
          </a:solidFill>
          <a:ln>
            <a:solidFill>
              <a:srgbClr val="40846F"/>
            </a:solidFill>
          </a:ln>
          <a:effectLst>
            <a:outerShdw blurRad="50800" dist="38100" dir="10800000" sx="101000" sy="101000" algn="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DF8F1"/>
                </a:solidFill>
              </a:ln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6C1F19-E394-D614-BF45-083A745F1036}"/>
              </a:ext>
            </a:extLst>
          </p:cNvPr>
          <p:cNvSpPr/>
          <p:nvPr/>
        </p:nvSpPr>
        <p:spPr>
          <a:xfrm rot="2036804">
            <a:off x="10864834" y="2037346"/>
            <a:ext cx="3987000" cy="7638703"/>
          </a:xfrm>
          <a:prstGeom prst="rect">
            <a:avLst/>
          </a:prstGeom>
          <a:solidFill>
            <a:srgbClr val="C03221"/>
          </a:solidFill>
          <a:ln>
            <a:solidFill>
              <a:srgbClr val="C03221"/>
            </a:solidFill>
          </a:ln>
          <a:effectLst>
            <a:outerShdw blurRad="50800" dist="38100" dir="8100000" sx="102000" sy="102000" algn="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DF8F1"/>
                </a:solidFill>
              </a:ln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094E7F-402D-B958-E7C5-46EC024EBE22}"/>
              </a:ext>
            </a:extLst>
          </p:cNvPr>
          <p:cNvSpPr/>
          <p:nvPr/>
        </p:nvSpPr>
        <p:spPr>
          <a:xfrm>
            <a:off x="990044" y="3807507"/>
            <a:ext cx="851913" cy="85519"/>
          </a:xfrm>
          <a:prstGeom prst="rect">
            <a:avLst/>
          </a:prstGeom>
          <a:solidFill>
            <a:srgbClr val="40846F"/>
          </a:solidFill>
          <a:ln>
            <a:solidFill>
              <a:srgbClr val="4084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6">
            <a:extLst>
              <a:ext uri="{FF2B5EF4-FFF2-40B4-BE49-F238E27FC236}">
                <a16:creationId xmlns:a16="http://schemas.microsoft.com/office/drawing/2014/main" id="{349D3942-2CD8-CA9E-7FA2-57DA1ECD5855}"/>
              </a:ext>
            </a:extLst>
          </p:cNvPr>
          <p:cNvSpPr txBox="1">
            <a:spLocks/>
          </p:cNvSpPr>
          <p:nvPr/>
        </p:nvSpPr>
        <p:spPr>
          <a:xfrm>
            <a:off x="990043" y="4498899"/>
            <a:ext cx="7160615" cy="11081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ECE:5830 Software Engineering Project</a:t>
            </a:r>
          </a:p>
          <a:p>
            <a:pPr algn="l"/>
            <a:r>
              <a:rPr lang="en-US" sz="2000"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Final Presentation</a:t>
            </a:r>
          </a:p>
          <a:p>
            <a:pPr algn="l"/>
            <a:r>
              <a:rPr lang="en-US" sz="2000"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May 3</a:t>
            </a:r>
            <a:r>
              <a:rPr lang="en-US" sz="2000" baseline="30000"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rd</a:t>
            </a:r>
            <a:r>
              <a:rPr lang="en-US" sz="2000"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2024</a:t>
            </a:r>
          </a:p>
        </p:txBody>
      </p:sp>
    </p:spTree>
    <p:extLst>
      <p:ext uri="{BB962C8B-B14F-4D97-AF65-F5344CB8AC3E}">
        <p14:creationId xmlns:p14="http://schemas.microsoft.com/office/powerpoint/2010/main" val="1450570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87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93AE1D-05F6-7313-A685-5589940A0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C2BEF-660D-D9DB-7F34-B3A7A2573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361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Lato"/>
                <a:ea typeface="Lato"/>
                <a:cs typeface="Lato"/>
              </a:rPr>
              <a:t>Tech Platforms and Tools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003176-8263-EE31-B198-FE88AC88AAFD}"/>
              </a:ext>
            </a:extLst>
          </p:cNvPr>
          <p:cNvSpPr/>
          <p:nvPr/>
        </p:nvSpPr>
        <p:spPr>
          <a:xfrm>
            <a:off x="0" y="6149340"/>
            <a:ext cx="12192000" cy="708660"/>
          </a:xfrm>
          <a:prstGeom prst="rect">
            <a:avLst/>
          </a:prstGeom>
          <a:solidFill>
            <a:srgbClr val="FDF8F1"/>
          </a:solidFill>
          <a:ln>
            <a:solidFill>
              <a:srgbClr val="2A48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22AD35-575A-AB37-0196-871CD7D972DC}"/>
              </a:ext>
            </a:extLst>
          </p:cNvPr>
          <p:cNvSpPr/>
          <p:nvPr/>
        </p:nvSpPr>
        <p:spPr>
          <a:xfrm>
            <a:off x="685244" y="1305980"/>
            <a:ext cx="851913" cy="85519"/>
          </a:xfrm>
          <a:prstGeom prst="rect">
            <a:avLst/>
          </a:prstGeom>
          <a:solidFill>
            <a:srgbClr val="40846F"/>
          </a:solidFill>
          <a:ln>
            <a:solidFill>
              <a:srgbClr val="4084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EB0ADC6-9061-BC44-1D7E-E33BF8249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21108"/>
            <a:ext cx="4114800" cy="365125"/>
          </a:xfrm>
        </p:spPr>
        <p:txBody>
          <a:bodyPr/>
          <a:lstStyle/>
          <a:p>
            <a:r>
              <a:rPr lang="en-US" sz="1400" b="1" err="1">
                <a:ln>
                  <a:solidFill>
                    <a:srgbClr val="FDF8F1"/>
                  </a:solidFill>
                </a:ln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ImageInsights</a:t>
            </a:r>
            <a:endParaRPr lang="en-US" sz="1400" b="1">
              <a:ln>
                <a:solidFill>
                  <a:srgbClr val="FDF8F1"/>
                </a:solidFill>
              </a:ln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8DC29AF-B4A9-2D7C-B95D-A70315114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1108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z="1400" b="1" smtClean="0">
                <a:ln>
                  <a:solidFill>
                    <a:srgbClr val="FDF8F1"/>
                  </a:solidFill>
                </a:ln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10</a:t>
            </a:fld>
            <a:endParaRPr lang="en-US" sz="1400" b="1">
              <a:ln>
                <a:solidFill>
                  <a:srgbClr val="FDF8F1"/>
                </a:solidFill>
              </a:ln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7EFECE2-B6CD-3CCF-471F-8FBCBD2192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21108"/>
            <a:ext cx="2743200" cy="365125"/>
          </a:xfrm>
        </p:spPr>
        <p:txBody>
          <a:bodyPr/>
          <a:lstStyle/>
          <a:p>
            <a:fld id="{CB5E3AE6-571D-4A67-BB8A-E29D26D265AF}" type="datetime1">
              <a:rPr lang="en-US" sz="1400" b="1" smtClean="0">
                <a:ln>
                  <a:solidFill>
                    <a:srgbClr val="FDF8F1"/>
                  </a:solidFill>
                </a:ln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5/3/2024</a:t>
            </a:fld>
            <a:endParaRPr lang="en-US" sz="1400" b="1">
              <a:ln>
                <a:solidFill>
                  <a:srgbClr val="FDF8F1"/>
                </a:solidFill>
              </a:ln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 descr="Amazon EKS ...">
            <a:extLst>
              <a:ext uri="{FF2B5EF4-FFF2-40B4-BE49-F238E27FC236}">
                <a16:creationId xmlns:a16="http://schemas.microsoft.com/office/drawing/2014/main" id="{F1306335-BBC3-7BCF-53B8-3787340B2A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88" t="21005" r="13447" b="23288"/>
          <a:stretch/>
        </p:blipFill>
        <p:spPr>
          <a:xfrm>
            <a:off x="684987" y="2175564"/>
            <a:ext cx="3146187" cy="1405246"/>
          </a:xfrm>
          <a:prstGeom prst="rect">
            <a:avLst/>
          </a:prstGeom>
        </p:spPr>
      </p:pic>
      <p:pic>
        <p:nvPicPr>
          <p:cNvPr id="5" name="Picture 4" descr="PostgreSQL - Holistics ...">
            <a:extLst>
              <a:ext uri="{FF2B5EF4-FFF2-40B4-BE49-F238E27FC236}">
                <a16:creationId xmlns:a16="http://schemas.microsoft.com/office/drawing/2014/main" id="{8339E053-3B8A-88FF-EC1A-444F4E930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866" y="2177226"/>
            <a:ext cx="2069945" cy="1404363"/>
          </a:xfrm>
          <a:prstGeom prst="rect">
            <a:avLst/>
          </a:prstGeom>
        </p:spPr>
      </p:pic>
      <p:pic>
        <p:nvPicPr>
          <p:cNvPr id="6" name="Picture 5" descr="What is Docker? | AWS">
            <a:extLst>
              <a:ext uri="{FF2B5EF4-FFF2-40B4-BE49-F238E27FC236}">
                <a16:creationId xmlns:a16="http://schemas.microsoft.com/office/drawing/2014/main" id="{899F8399-F488-6F5F-35D9-0B7DE182E7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29" t="-427" r="24697" b="448"/>
          <a:stretch/>
        </p:blipFill>
        <p:spPr>
          <a:xfrm>
            <a:off x="680672" y="3865973"/>
            <a:ext cx="1375476" cy="1437972"/>
          </a:xfrm>
          <a:prstGeom prst="rect">
            <a:avLst/>
          </a:prstGeom>
        </p:spPr>
      </p:pic>
      <p:pic>
        <p:nvPicPr>
          <p:cNvPr id="7" name="Picture 6" descr="Python - Django - Inspector">
            <a:extLst>
              <a:ext uri="{FF2B5EF4-FFF2-40B4-BE49-F238E27FC236}">
                <a16:creationId xmlns:a16="http://schemas.microsoft.com/office/drawing/2014/main" id="{E48D3AB3-F526-BF50-41EE-7B95999E83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6442" y="4344210"/>
            <a:ext cx="2316039" cy="985080"/>
          </a:xfrm>
          <a:prstGeom prst="rect">
            <a:avLst/>
          </a:prstGeom>
        </p:spPr>
      </p:pic>
      <p:pic>
        <p:nvPicPr>
          <p:cNvPr id="9" name="Picture 8" descr="Jira Review 2024: Is it the Best Agile ...">
            <a:extLst>
              <a:ext uri="{FF2B5EF4-FFF2-40B4-BE49-F238E27FC236}">
                <a16:creationId xmlns:a16="http://schemas.microsoft.com/office/drawing/2014/main" id="{52A3BF38-F87A-F618-8836-79EA417502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351" t="-2736" r="5825" b="-2655"/>
          <a:stretch/>
        </p:blipFill>
        <p:spPr>
          <a:xfrm>
            <a:off x="9323224" y="4346133"/>
            <a:ext cx="2049759" cy="996549"/>
          </a:xfrm>
          <a:prstGeom prst="rect">
            <a:avLst/>
          </a:prstGeom>
        </p:spPr>
      </p:pic>
      <p:pic>
        <p:nvPicPr>
          <p:cNvPr id="10" name="Picture 9" descr="What is GitHub? — Pythia Foundations">
            <a:extLst>
              <a:ext uri="{FF2B5EF4-FFF2-40B4-BE49-F238E27FC236}">
                <a16:creationId xmlns:a16="http://schemas.microsoft.com/office/drawing/2014/main" id="{64137A3B-120A-3E67-962C-673E206360B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213" t="868" r="15422" b="-921"/>
          <a:stretch/>
        </p:blipFill>
        <p:spPr>
          <a:xfrm>
            <a:off x="2212683" y="3881172"/>
            <a:ext cx="1605339" cy="1444645"/>
          </a:xfrm>
          <a:prstGeom prst="rect">
            <a:avLst/>
          </a:prstGeom>
        </p:spPr>
      </p:pic>
      <p:pic>
        <p:nvPicPr>
          <p:cNvPr id="14" name="Picture 13" descr="React JS – Abrilliants">
            <a:extLst>
              <a:ext uri="{FF2B5EF4-FFF2-40B4-BE49-F238E27FC236}">
                <a16:creationId xmlns:a16="http://schemas.microsoft.com/office/drawing/2014/main" id="{1BCEA2DE-AE03-E836-AE97-9C81440CDA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1447" y="3903297"/>
            <a:ext cx="2076612" cy="1404211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DEF1902-E7BA-50D5-7DAB-5B2F025B8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217" y="1388892"/>
            <a:ext cx="2018579" cy="6750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>
                <a:solidFill>
                  <a:schemeClr val="bg1"/>
                </a:solidFill>
                <a:latin typeface="Lato"/>
                <a:ea typeface="Lato"/>
                <a:cs typeface="Lato"/>
              </a:rPr>
              <a:t>Accepted</a:t>
            </a:r>
            <a:endParaRPr lang="en-US">
              <a:latin typeface="Lato"/>
              <a:ea typeface="Lato"/>
              <a:cs typeface="Lato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19B16C1-730E-9B95-D722-EBA27F28799C}"/>
              </a:ext>
            </a:extLst>
          </p:cNvPr>
          <p:cNvSpPr txBox="1">
            <a:spLocks/>
          </p:cNvSpPr>
          <p:nvPr/>
        </p:nvSpPr>
        <p:spPr>
          <a:xfrm>
            <a:off x="7047854" y="1392766"/>
            <a:ext cx="2018579" cy="675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>
                <a:solidFill>
                  <a:schemeClr val="bg1"/>
                </a:solidFill>
                <a:latin typeface="Lato"/>
                <a:ea typeface="Lato"/>
                <a:cs typeface="Lato"/>
              </a:rPr>
              <a:t>Rejected</a:t>
            </a:r>
            <a:endParaRPr lang="en-US">
              <a:latin typeface="Lato"/>
              <a:ea typeface="Lato"/>
              <a:cs typeface="Lato"/>
            </a:endParaRPr>
          </a:p>
        </p:txBody>
      </p:sp>
      <p:pic>
        <p:nvPicPr>
          <p:cNvPr id="16" name="Picture 15" descr="Demystifying Amazon ECS. Amazon Elastic ...">
            <a:extLst>
              <a:ext uri="{FF2B5EF4-FFF2-40B4-BE49-F238E27FC236}">
                <a16:creationId xmlns:a16="http://schemas.microsoft.com/office/drawing/2014/main" id="{13845F40-EDE2-E34B-438C-518B0BA5CA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49722" y="2170532"/>
            <a:ext cx="2143125" cy="1913089"/>
          </a:xfrm>
          <a:prstGeom prst="rect">
            <a:avLst/>
          </a:prstGeom>
        </p:spPr>
      </p:pic>
      <p:pic>
        <p:nvPicPr>
          <p:cNvPr id="21" name="Picture 20" descr="Why You Should Consider AWS Fargate?? - Cloudkul">
            <a:extLst>
              <a:ext uri="{FF2B5EF4-FFF2-40B4-BE49-F238E27FC236}">
                <a16:creationId xmlns:a16="http://schemas.microsoft.com/office/drawing/2014/main" id="{D2BD04EB-2E28-EEF7-6ECC-C18D4047D5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6362" y="2172342"/>
            <a:ext cx="2455652" cy="190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3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93AE1D-05F6-7313-A685-5589940A0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C2BEF-660D-D9DB-7F34-B3A7A2573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3615"/>
          </a:xfrm>
        </p:spPr>
        <p:txBody>
          <a:bodyPr/>
          <a:lstStyle/>
          <a:p>
            <a:r>
              <a:rPr lang="en-US">
                <a:latin typeface="Lato"/>
                <a:ea typeface="Lato"/>
                <a:cs typeface="Lato"/>
              </a:rPr>
              <a:t>Project Evolution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003176-8263-EE31-B198-FE88AC88AAFD}"/>
              </a:ext>
            </a:extLst>
          </p:cNvPr>
          <p:cNvSpPr/>
          <p:nvPr/>
        </p:nvSpPr>
        <p:spPr>
          <a:xfrm>
            <a:off x="0" y="6149340"/>
            <a:ext cx="12192000" cy="708660"/>
          </a:xfrm>
          <a:prstGeom prst="rect">
            <a:avLst/>
          </a:prstGeom>
          <a:solidFill>
            <a:srgbClr val="2A4879"/>
          </a:solidFill>
          <a:ln>
            <a:solidFill>
              <a:srgbClr val="2A48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22AD35-575A-AB37-0196-871CD7D972DC}"/>
              </a:ext>
            </a:extLst>
          </p:cNvPr>
          <p:cNvSpPr/>
          <p:nvPr/>
        </p:nvSpPr>
        <p:spPr>
          <a:xfrm>
            <a:off x="685244" y="1305980"/>
            <a:ext cx="851913" cy="85519"/>
          </a:xfrm>
          <a:prstGeom prst="rect">
            <a:avLst/>
          </a:prstGeom>
          <a:solidFill>
            <a:srgbClr val="40846F"/>
          </a:solidFill>
          <a:ln>
            <a:solidFill>
              <a:srgbClr val="4084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EB0ADC6-9061-BC44-1D7E-E33BF8249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21108"/>
            <a:ext cx="4114800" cy="365125"/>
          </a:xfrm>
        </p:spPr>
        <p:txBody>
          <a:bodyPr/>
          <a:lstStyle/>
          <a:p>
            <a:r>
              <a:rPr lang="en-US" sz="1400" err="1">
                <a:ln>
                  <a:solidFill>
                    <a:srgbClr val="FDF8F1"/>
                  </a:solidFill>
                </a:ln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Image</a:t>
            </a:r>
            <a:r>
              <a:rPr lang="en-US" sz="1400" b="1" err="1">
                <a:ln>
                  <a:solidFill>
                    <a:srgbClr val="FDF8F1"/>
                  </a:solidFill>
                </a:ln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Insights</a:t>
            </a:r>
            <a:endParaRPr lang="en-US" sz="1400" b="1">
              <a:ln>
                <a:solidFill>
                  <a:srgbClr val="FDF8F1"/>
                </a:solidFill>
              </a:ln>
              <a:solidFill>
                <a:srgbClr val="FDF8F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8DC29AF-B4A9-2D7C-B95D-A70315114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1108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z="1400" smtClean="0">
                <a:ln>
                  <a:solidFill>
                    <a:srgbClr val="FDF8F1"/>
                  </a:solidFill>
                </a:ln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11</a:t>
            </a:fld>
            <a:endParaRPr lang="en-US" sz="1400">
              <a:ln>
                <a:solidFill>
                  <a:srgbClr val="FDF8F1"/>
                </a:solidFill>
              </a:ln>
              <a:solidFill>
                <a:srgbClr val="FDF8F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7EFECE2-B6CD-3CCF-471F-8FBCBD2192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21108"/>
            <a:ext cx="2743200" cy="365125"/>
          </a:xfrm>
        </p:spPr>
        <p:txBody>
          <a:bodyPr/>
          <a:lstStyle/>
          <a:p>
            <a:fld id="{058FF8DA-C427-4B30-A4FA-AE6D1B541EA6}" type="datetime1">
              <a:rPr lang="en-US" sz="1400" smtClean="0">
                <a:ln>
                  <a:solidFill>
                    <a:srgbClr val="FDF8F1"/>
                  </a:solidFill>
                </a:ln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5/3/2024</a:t>
            </a:fld>
            <a:endParaRPr lang="en-US" sz="1400">
              <a:ln>
                <a:solidFill>
                  <a:srgbClr val="FDF8F1"/>
                </a:solidFill>
              </a:ln>
              <a:solidFill>
                <a:srgbClr val="FDF8F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C0FC3257-158C-00DE-289E-44CDD62B44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5784029"/>
              </p:ext>
            </p:extLst>
          </p:nvPr>
        </p:nvGraphicFramePr>
        <p:xfrm>
          <a:off x="688848" y="1600200"/>
          <a:ext cx="10814304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2769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93AE1D-05F6-7313-A685-5589940A0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C2BEF-660D-D9DB-7F34-B3A7A2573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3615"/>
          </a:xfrm>
        </p:spPr>
        <p:txBody>
          <a:bodyPr/>
          <a:lstStyle/>
          <a:p>
            <a:r>
              <a:rPr lang="en-US">
                <a:latin typeface="Lato"/>
                <a:ea typeface="Lato"/>
                <a:cs typeface="Lato"/>
              </a:rPr>
              <a:t>Process and Standards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003176-8263-EE31-B198-FE88AC88AAFD}"/>
              </a:ext>
            </a:extLst>
          </p:cNvPr>
          <p:cNvSpPr/>
          <p:nvPr/>
        </p:nvSpPr>
        <p:spPr>
          <a:xfrm>
            <a:off x="0" y="6149340"/>
            <a:ext cx="12192000" cy="708660"/>
          </a:xfrm>
          <a:prstGeom prst="rect">
            <a:avLst/>
          </a:prstGeom>
          <a:solidFill>
            <a:srgbClr val="2A4879"/>
          </a:solidFill>
          <a:ln>
            <a:solidFill>
              <a:srgbClr val="2A48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22AD35-575A-AB37-0196-871CD7D972DC}"/>
              </a:ext>
            </a:extLst>
          </p:cNvPr>
          <p:cNvSpPr/>
          <p:nvPr/>
        </p:nvSpPr>
        <p:spPr>
          <a:xfrm>
            <a:off x="685244" y="1305980"/>
            <a:ext cx="851913" cy="85519"/>
          </a:xfrm>
          <a:prstGeom prst="rect">
            <a:avLst/>
          </a:prstGeom>
          <a:solidFill>
            <a:srgbClr val="40846F"/>
          </a:solidFill>
          <a:ln>
            <a:solidFill>
              <a:srgbClr val="4084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EB0ADC6-9061-BC44-1D7E-E33BF8249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21108"/>
            <a:ext cx="4114800" cy="365125"/>
          </a:xfrm>
        </p:spPr>
        <p:txBody>
          <a:bodyPr/>
          <a:lstStyle/>
          <a:p>
            <a:r>
              <a:rPr lang="en-US" sz="1400" err="1">
                <a:ln>
                  <a:solidFill>
                    <a:srgbClr val="FDF8F1"/>
                  </a:solidFill>
                </a:ln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Image</a:t>
            </a:r>
            <a:r>
              <a:rPr lang="en-US" sz="1400" b="1" err="1">
                <a:ln>
                  <a:solidFill>
                    <a:srgbClr val="FDF8F1"/>
                  </a:solidFill>
                </a:ln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Insights</a:t>
            </a:r>
            <a:endParaRPr lang="en-US" sz="1400" b="1">
              <a:ln>
                <a:solidFill>
                  <a:srgbClr val="FDF8F1"/>
                </a:solidFill>
              </a:ln>
              <a:solidFill>
                <a:srgbClr val="FDF8F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8DC29AF-B4A9-2D7C-B95D-A70315114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1108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z="1400" smtClean="0">
                <a:ln>
                  <a:solidFill>
                    <a:srgbClr val="FDF8F1"/>
                  </a:solidFill>
                </a:ln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12</a:t>
            </a:fld>
            <a:endParaRPr lang="en-US" sz="1400">
              <a:ln>
                <a:solidFill>
                  <a:srgbClr val="FDF8F1"/>
                </a:solidFill>
              </a:ln>
              <a:solidFill>
                <a:srgbClr val="FDF8F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7EFECE2-B6CD-3CCF-471F-8FBCBD2192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21108"/>
            <a:ext cx="2743200" cy="365125"/>
          </a:xfrm>
        </p:spPr>
        <p:txBody>
          <a:bodyPr/>
          <a:lstStyle/>
          <a:p>
            <a:fld id="{058FF8DA-C427-4B30-A4FA-AE6D1B541EA6}" type="datetime1">
              <a:rPr lang="en-US" sz="1400" smtClean="0">
                <a:ln>
                  <a:solidFill>
                    <a:srgbClr val="FDF8F1"/>
                  </a:solidFill>
                </a:ln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5/3/2024</a:t>
            </a:fld>
            <a:endParaRPr lang="en-US" sz="1400">
              <a:ln>
                <a:solidFill>
                  <a:srgbClr val="FDF8F1"/>
                </a:solidFill>
              </a:ln>
              <a:solidFill>
                <a:srgbClr val="FDF8F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A6063FB-052B-AE77-F57F-12FA92F731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7871737"/>
              </p:ext>
            </p:extLst>
          </p:nvPr>
        </p:nvGraphicFramePr>
        <p:xfrm>
          <a:off x="682925" y="1600200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50" name="Diagram 249">
            <a:extLst>
              <a:ext uri="{FF2B5EF4-FFF2-40B4-BE49-F238E27FC236}">
                <a16:creationId xmlns:a16="http://schemas.microsoft.com/office/drawing/2014/main" id="{D179891A-A4FB-588E-32C3-F5B09184A7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8659701"/>
              </p:ext>
            </p:extLst>
          </p:nvPr>
        </p:nvGraphicFramePr>
        <p:xfrm>
          <a:off x="6778925" y="1600200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65657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250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93AE1D-05F6-7313-A685-5589940A0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C2BEF-660D-D9DB-7F34-B3A7A2573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3615"/>
          </a:xfrm>
        </p:spPr>
        <p:txBody>
          <a:bodyPr/>
          <a:lstStyle/>
          <a:p>
            <a:r>
              <a:rPr lang="en-US">
                <a:latin typeface="Lato"/>
                <a:ea typeface="Lato"/>
                <a:cs typeface="Lato"/>
              </a:rPr>
              <a:t>Templates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003176-8263-EE31-B198-FE88AC88AAFD}"/>
              </a:ext>
            </a:extLst>
          </p:cNvPr>
          <p:cNvSpPr/>
          <p:nvPr/>
        </p:nvSpPr>
        <p:spPr>
          <a:xfrm>
            <a:off x="0" y="6149340"/>
            <a:ext cx="12192000" cy="708660"/>
          </a:xfrm>
          <a:prstGeom prst="rect">
            <a:avLst/>
          </a:prstGeom>
          <a:solidFill>
            <a:srgbClr val="2A4879"/>
          </a:solidFill>
          <a:ln>
            <a:solidFill>
              <a:srgbClr val="2A48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22AD35-575A-AB37-0196-871CD7D972DC}"/>
              </a:ext>
            </a:extLst>
          </p:cNvPr>
          <p:cNvSpPr/>
          <p:nvPr/>
        </p:nvSpPr>
        <p:spPr>
          <a:xfrm>
            <a:off x="685244" y="1305980"/>
            <a:ext cx="851913" cy="85519"/>
          </a:xfrm>
          <a:prstGeom prst="rect">
            <a:avLst/>
          </a:prstGeom>
          <a:solidFill>
            <a:srgbClr val="40846F"/>
          </a:solidFill>
          <a:ln>
            <a:solidFill>
              <a:srgbClr val="4084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EB0ADC6-9061-BC44-1D7E-E33BF8249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21108"/>
            <a:ext cx="4114800" cy="365125"/>
          </a:xfrm>
        </p:spPr>
        <p:txBody>
          <a:bodyPr/>
          <a:lstStyle/>
          <a:p>
            <a:r>
              <a:rPr lang="en-US" sz="1400" err="1">
                <a:ln>
                  <a:solidFill>
                    <a:srgbClr val="FDF8F1"/>
                  </a:solidFill>
                </a:ln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Image</a:t>
            </a:r>
            <a:r>
              <a:rPr lang="en-US" sz="1400" b="1" err="1">
                <a:ln>
                  <a:solidFill>
                    <a:srgbClr val="FDF8F1"/>
                  </a:solidFill>
                </a:ln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Insights</a:t>
            </a:r>
            <a:endParaRPr lang="en-US" sz="1400" b="1">
              <a:ln>
                <a:solidFill>
                  <a:srgbClr val="FDF8F1"/>
                </a:solidFill>
              </a:ln>
              <a:solidFill>
                <a:srgbClr val="FDF8F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8DC29AF-B4A9-2D7C-B95D-A70315114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1108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z="1400" smtClean="0">
                <a:ln>
                  <a:solidFill>
                    <a:srgbClr val="FDF8F1"/>
                  </a:solidFill>
                </a:ln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13</a:t>
            </a:fld>
            <a:endParaRPr lang="en-US" sz="1400">
              <a:ln>
                <a:solidFill>
                  <a:srgbClr val="FDF8F1"/>
                </a:solidFill>
              </a:ln>
              <a:solidFill>
                <a:srgbClr val="FDF8F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7EFECE2-B6CD-3CCF-471F-8FBCBD2192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21108"/>
            <a:ext cx="2743200" cy="365125"/>
          </a:xfrm>
        </p:spPr>
        <p:txBody>
          <a:bodyPr/>
          <a:lstStyle/>
          <a:p>
            <a:fld id="{058FF8DA-C427-4B30-A4FA-AE6D1B541EA6}" type="datetime1">
              <a:rPr lang="en-US" sz="1400" smtClean="0">
                <a:ln>
                  <a:solidFill>
                    <a:srgbClr val="FDF8F1"/>
                  </a:solidFill>
                </a:ln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5/3/2024</a:t>
            </a:fld>
            <a:endParaRPr lang="en-US" sz="1400">
              <a:ln>
                <a:solidFill>
                  <a:srgbClr val="FDF8F1"/>
                </a:solidFill>
              </a:ln>
              <a:solidFill>
                <a:srgbClr val="FDF8F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6A37CF-0F6C-AE35-C770-38FA7F49F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844" y="1538761"/>
            <a:ext cx="5434662" cy="460753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  <a:buClr>
                <a:srgbClr val="40846F"/>
              </a:buClr>
              <a:buFont typeface="Wingdings"/>
              <a:buChar char="§"/>
            </a:pPr>
            <a:r>
              <a:rPr lang="en-US">
                <a:latin typeface="Lato"/>
                <a:ea typeface="Lato"/>
                <a:cs typeface="Lato"/>
              </a:rPr>
              <a:t>Bug</a:t>
            </a:r>
          </a:p>
          <a:p>
            <a:pPr>
              <a:lnSpc>
                <a:spcPct val="150000"/>
              </a:lnSpc>
              <a:buClr>
                <a:srgbClr val="40846F"/>
              </a:buClr>
              <a:buFont typeface="Wingdings"/>
              <a:buChar char="§"/>
            </a:pPr>
            <a:r>
              <a:rPr lang="en-US">
                <a:latin typeface="Lato"/>
                <a:ea typeface="Lato"/>
                <a:cs typeface="Lato"/>
              </a:rPr>
              <a:t>Chore</a:t>
            </a:r>
          </a:p>
          <a:p>
            <a:pPr>
              <a:lnSpc>
                <a:spcPct val="150000"/>
              </a:lnSpc>
              <a:buClr>
                <a:srgbClr val="40846F"/>
              </a:buClr>
              <a:buFont typeface="Wingdings"/>
              <a:buChar char="§"/>
            </a:pPr>
            <a:r>
              <a:rPr lang="en-US">
                <a:latin typeface="Lato"/>
                <a:ea typeface="Lato"/>
                <a:cs typeface="Lato"/>
              </a:rPr>
              <a:t>Feature</a:t>
            </a:r>
          </a:p>
          <a:p>
            <a:pPr>
              <a:lnSpc>
                <a:spcPct val="150000"/>
              </a:lnSpc>
              <a:buClr>
                <a:srgbClr val="40846F"/>
              </a:buClr>
              <a:buFont typeface="Wingdings"/>
              <a:buChar char="§"/>
            </a:pPr>
            <a:r>
              <a:rPr lang="en-US">
                <a:latin typeface="Lato"/>
                <a:ea typeface="Lato"/>
                <a:cs typeface="Lato"/>
              </a:rPr>
              <a:t>Documentation</a:t>
            </a:r>
          </a:p>
          <a:p>
            <a:pPr>
              <a:lnSpc>
                <a:spcPct val="150000"/>
              </a:lnSpc>
              <a:buClr>
                <a:srgbClr val="40846F"/>
              </a:buClr>
              <a:buFont typeface="Wingdings"/>
              <a:buChar char="§"/>
            </a:pPr>
            <a:r>
              <a:rPr lang="en-US">
                <a:latin typeface="Lato"/>
                <a:ea typeface="Lato"/>
                <a:cs typeface="Lato"/>
              </a:rPr>
              <a:t>User Story</a:t>
            </a:r>
          </a:p>
        </p:txBody>
      </p:sp>
      <p:pic>
        <p:nvPicPr>
          <p:cNvPr id="6" name="Picture 5" descr="A screenshot of a web page&#10;&#10;Description automatically generated">
            <a:extLst>
              <a:ext uri="{FF2B5EF4-FFF2-40B4-BE49-F238E27FC236}">
                <a16:creationId xmlns:a16="http://schemas.microsoft.com/office/drawing/2014/main" id="{A8C4ACF0-2B60-B6D3-DE3C-074A8EDB0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187" y="1304054"/>
            <a:ext cx="7290661" cy="4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616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87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93AE1D-05F6-7313-A685-5589940A0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C2BEF-660D-D9DB-7F34-B3A7A2573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3615"/>
          </a:xfrm>
        </p:spPr>
        <p:txBody>
          <a:bodyPr/>
          <a:lstStyle/>
          <a:p>
            <a:r>
              <a:rPr lang="en-US">
                <a:solidFill>
                  <a:srgbClr val="FDF8F1"/>
                </a:solidFill>
                <a:latin typeface="Lato"/>
                <a:ea typeface="Lato"/>
                <a:cs typeface="Lato"/>
              </a:rPr>
              <a:t>Communication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003176-8263-EE31-B198-FE88AC88AAFD}"/>
              </a:ext>
            </a:extLst>
          </p:cNvPr>
          <p:cNvSpPr/>
          <p:nvPr/>
        </p:nvSpPr>
        <p:spPr>
          <a:xfrm>
            <a:off x="0" y="6149340"/>
            <a:ext cx="12192000" cy="708660"/>
          </a:xfrm>
          <a:prstGeom prst="rect">
            <a:avLst/>
          </a:prstGeom>
          <a:solidFill>
            <a:srgbClr val="FDF8F1"/>
          </a:solidFill>
          <a:ln>
            <a:solidFill>
              <a:srgbClr val="2A48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22AD35-575A-AB37-0196-871CD7D972DC}"/>
              </a:ext>
            </a:extLst>
          </p:cNvPr>
          <p:cNvSpPr/>
          <p:nvPr/>
        </p:nvSpPr>
        <p:spPr>
          <a:xfrm>
            <a:off x="685244" y="1305980"/>
            <a:ext cx="851913" cy="85519"/>
          </a:xfrm>
          <a:prstGeom prst="rect">
            <a:avLst/>
          </a:prstGeom>
          <a:solidFill>
            <a:srgbClr val="40846F"/>
          </a:solidFill>
          <a:ln>
            <a:solidFill>
              <a:srgbClr val="4084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EB0ADC6-9061-BC44-1D7E-E33BF8249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21108"/>
            <a:ext cx="4114800" cy="365125"/>
          </a:xfrm>
        </p:spPr>
        <p:txBody>
          <a:bodyPr/>
          <a:lstStyle/>
          <a:p>
            <a:r>
              <a:rPr lang="en-US" sz="1400" b="1" err="1">
                <a:ln>
                  <a:solidFill>
                    <a:srgbClr val="FDF8F1"/>
                  </a:solidFill>
                </a:ln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ImageInsights</a:t>
            </a:r>
            <a:endParaRPr lang="en-US" sz="1400" b="1">
              <a:ln>
                <a:solidFill>
                  <a:srgbClr val="FDF8F1"/>
                </a:solidFill>
              </a:ln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8DC29AF-B4A9-2D7C-B95D-A70315114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1108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z="1400" b="1" smtClean="0">
                <a:ln>
                  <a:solidFill>
                    <a:srgbClr val="FDF8F1"/>
                  </a:solidFill>
                </a:ln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14</a:t>
            </a:fld>
            <a:endParaRPr lang="en-US" sz="1400" b="1">
              <a:ln>
                <a:solidFill>
                  <a:srgbClr val="FDF8F1"/>
                </a:solidFill>
              </a:ln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7EFECE2-B6CD-3CCF-471F-8FBCBD2192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21108"/>
            <a:ext cx="2743200" cy="365125"/>
          </a:xfrm>
        </p:spPr>
        <p:txBody>
          <a:bodyPr/>
          <a:lstStyle/>
          <a:p>
            <a:fld id="{058FF8DA-C427-4B30-A4FA-AE6D1B541EA6}" type="datetime1">
              <a:rPr lang="en-US" sz="1400" b="1" smtClean="0">
                <a:ln>
                  <a:solidFill>
                    <a:srgbClr val="FDF8F1"/>
                  </a:solidFill>
                </a:ln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5/3/2024</a:t>
            </a:fld>
            <a:endParaRPr lang="en-US" sz="1400" b="1">
              <a:ln>
                <a:solidFill>
                  <a:srgbClr val="FDF8F1"/>
                </a:solidFill>
              </a:ln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F8F1EAA-15B4-E5F4-E9D2-58C07865C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034" y="1550555"/>
            <a:ext cx="9763932" cy="448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350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93AE1D-05F6-7313-A685-5589940A0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C2BEF-660D-D9DB-7F34-B3A7A2573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3615"/>
          </a:xfrm>
        </p:spPr>
        <p:txBody>
          <a:bodyPr/>
          <a:lstStyle/>
          <a:p>
            <a:r>
              <a:rPr lang="en-US">
                <a:latin typeface="Lato"/>
                <a:ea typeface="Lato"/>
                <a:cs typeface="Lato"/>
              </a:rPr>
              <a:t>Source Code Management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003176-8263-EE31-B198-FE88AC88AAFD}"/>
              </a:ext>
            </a:extLst>
          </p:cNvPr>
          <p:cNvSpPr/>
          <p:nvPr/>
        </p:nvSpPr>
        <p:spPr>
          <a:xfrm>
            <a:off x="0" y="6149340"/>
            <a:ext cx="12192000" cy="708660"/>
          </a:xfrm>
          <a:prstGeom prst="rect">
            <a:avLst/>
          </a:prstGeom>
          <a:solidFill>
            <a:srgbClr val="2A4879"/>
          </a:solidFill>
          <a:ln>
            <a:solidFill>
              <a:srgbClr val="2A48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22AD35-575A-AB37-0196-871CD7D972DC}"/>
              </a:ext>
            </a:extLst>
          </p:cNvPr>
          <p:cNvSpPr/>
          <p:nvPr/>
        </p:nvSpPr>
        <p:spPr>
          <a:xfrm>
            <a:off x="685244" y="1305980"/>
            <a:ext cx="851913" cy="85519"/>
          </a:xfrm>
          <a:prstGeom prst="rect">
            <a:avLst/>
          </a:prstGeom>
          <a:solidFill>
            <a:srgbClr val="40846F"/>
          </a:solidFill>
          <a:ln>
            <a:solidFill>
              <a:srgbClr val="4084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EB0ADC6-9061-BC44-1D7E-E33BF8249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21108"/>
            <a:ext cx="4114800" cy="365125"/>
          </a:xfrm>
        </p:spPr>
        <p:txBody>
          <a:bodyPr/>
          <a:lstStyle/>
          <a:p>
            <a:r>
              <a:rPr lang="en-US" sz="1400" err="1">
                <a:ln>
                  <a:solidFill>
                    <a:srgbClr val="FDF8F1"/>
                  </a:solidFill>
                </a:ln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Image</a:t>
            </a:r>
            <a:r>
              <a:rPr lang="en-US" sz="1400" b="1" err="1">
                <a:ln>
                  <a:solidFill>
                    <a:srgbClr val="FDF8F1"/>
                  </a:solidFill>
                </a:ln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Insights</a:t>
            </a:r>
            <a:endParaRPr lang="en-US" sz="1400" b="1">
              <a:ln>
                <a:solidFill>
                  <a:srgbClr val="FDF8F1"/>
                </a:solidFill>
              </a:ln>
              <a:solidFill>
                <a:srgbClr val="FDF8F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8DC29AF-B4A9-2D7C-B95D-A70315114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1108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z="1400" smtClean="0">
                <a:ln>
                  <a:solidFill>
                    <a:srgbClr val="FDF8F1"/>
                  </a:solidFill>
                </a:ln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15</a:t>
            </a:fld>
            <a:endParaRPr lang="en-US" sz="1400">
              <a:ln>
                <a:solidFill>
                  <a:srgbClr val="FDF8F1"/>
                </a:solidFill>
              </a:ln>
              <a:solidFill>
                <a:srgbClr val="FDF8F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7EFECE2-B6CD-3CCF-471F-8FBCBD2192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21108"/>
            <a:ext cx="2743200" cy="365125"/>
          </a:xfrm>
        </p:spPr>
        <p:txBody>
          <a:bodyPr/>
          <a:lstStyle/>
          <a:p>
            <a:fld id="{058FF8DA-C427-4B30-A4FA-AE6D1B541EA6}" type="datetime1">
              <a:rPr lang="en-US" sz="1400" smtClean="0">
                <a:ln>
                  <a:solidFill>
                    <a:srgbClr val="FDF8F1"/>
                  </a:solidFill>
                </a:ln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5/3/2024</a:t>
            </a:fld>
            <a:endParaRPr lang="en-US" sz="1400">
              <a:ln>
                <a:solidFill>
                  <a:srgbClr val="FDF8F1"/>
                </a:solidFill>
              </a:ln>
              <a:solidFill>
                <a:srgbClr val="FDF8F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9325E0C-ACD9-9BEA-ECF4-9F8112C7FCA7}"/>
              </a:ext>
            </a:extLst>
          </p:cNvPr>
          <p:cNvSpPr txBox="1">
            <a:spLocks/>
          </p:cNvSpPr>
          <p:nvPr/>
        </p:nvSpPr>
        <p:spPr>
          <a:xfrm>
            <a:off x="816244" y="1691161"/>
            <a:ext cx="5434662" cy="46075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40846F"/>
              </a:buClr>
              <a:buFont typeface="Wingdings"/>
              <a:buChar char="§"/>
            </a:pPr>
            <a:r>
              <a:rPr lang="en-US" err="1">
                <a:latin typeface="Lato"/>
                <a:ea typeface="Lato"/>
                <a:cs typeface="Lato"/>
              </a:rPr>
              <a:t>Github</a:t>
            </a:r>
            <a:r>
              <a:rPr lang="en-US">
                <a:latin typeface="Lato"/>
                <a:ea typeface="Lato"/>
                <a:cs typeface="Lato"/>
              </a:rPr>
              <a:t> Actions</a:t>
            </a:r>
          </a:p>
          <a:p>
            <a:pPr>
              <a:lnSpc>
                <a:spcPct val="150000"/>
              </a:lnSpc>
              <a:buClr>
                <a:srgbClr val="40846F"/>
              </a:buClr>
              <a:buFont typeface="Wingdings"/>
              <a:buChar char="§"/>
            </a:pPr>
            <a:r>
              <a:rPr lang="en-US">
                <a:latin typeface="Lato"/>
                <a:ea typeface="Lato"/>
                <a:cs typeface="Lato"/>
              </a:rPr>
              <a:t>PRs</a:t>
            </a:r>
          </a:p>
          <a:p>
            <a:pPr>
              <a:lnSpc>
                <a:spcPct val="150000"/>
              </a:lnSpc>
              <a:buClr>
                <a:srgbClr val="40846F"/>
              </a:buClr>
              <a:buFont typeface="Wingdings"/>
              <a:buChar char="§"/>
            </a:pPr>
            <a:r>
              <a:rPr lang="en-US">
                <a:latin typeface="Lato"/>
                <a:ea typeface="Lato"/>
                <a:cs typeface="Lato"/>
              </a:rPr>
              <a:t>Unit Tests</a:t>
            </a:r>
          </a:p>
          <a:p>
            <a:pPr>
              <a:lnSpc>
                <a:spcPct val="150000"/>
              </a:lnSpc>
              <a:buClr>
                <a:srgbClr val="40846F"/>
              </a:buClr>
              <a:buFont typeface="Wingdings"/>
              <a:buChar char="§"/>
            </a:pPr>
            <a:r>
              <a:rPr lang="en-US" err="1">
                <a:latin typeface="Lato"/>
                <a:ea typeface="Lato"/>
                <a:cs typeface="Lato"/>
              </a:rPr>
              <a:t>SonarCloud</a:t>
            </a:r>
            <a:endParaRPr lang="en-US">
              <a:latin typeface="Lato"/>
              <a:ea typeface="Lato"/>
              <a:cs typeface="Lato"/>
            </a:endParaRPr>
          </a:p>
          <a:p>
            <a:pPr>
              <a:lnSpc>
                <a:spcPct val="150000"/>
              </a:lnSpc>
              <a:buClr>
                <a:srgbClr val="40846F"/>
              </a:buClr>
              <a:buFont typeface="Wingdings"/>
              <a:buChar char="§"/>
            </a:pPr>
            <a:r>
              <a:rPr lang="en-US" err="1">
                <a:latin typeface="Lato"/>
                <a:ea typeface="Lato"/>
                <a:cs typeface="Lato"/>
              </a:rPr>
              <a:t>PreCommit</a:t>
            </a:r>
            <a:endParaRPr lang="en-US">
              <a:latin typeface="Lato"/>
              <a:ea typeface="Lato"/>
              <a:cs typeface="Lato"/>
            </a:endParaRPr>
          </a:p>
        </p:txBody>
      </p:sp>
      <p:pic>
        <p:nvPicPr>
          <p:cNvPr id="6" name="Picture 5" descr="A screenshot of a chat&#10;&#10;Description automatically generated">
            <a:extLst>
              <a:ext uri="{FF2B5EF4-FFF2-40B4-BE49-F238E27FC236}">
                <a16:creationId xmlns:a16="http://schemas.microsoft.com/office/drawing/2014/main" id="{04D87F23-EE2F-C53A-F565-2B9E6FDED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260" y="1705333"/>
            <a:ext cx="6772275" cy="422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80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87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93AE1D-05F6-7313-A685-5589940A0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C2BEF-660D-D9DB-7F34-B3A7A2573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361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DF8F1"/>
                </a:solidFill>
                <a:latin typeface="Lato"/>
                <a:ea typeface="Lato"/>
                <a:cs typeface="Lato"/>
              </a:rPr>
              <a:t>Unit Test Coverage</a:t>
            </a:r>
            <a:endParaRPr lang="en-US">
              <a:solidFill>
                <a:srgbClr val="000000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003176-8263-EE31-B198-FE88AC88AAFD}"/>
              </a:ext>
            </a:extLst>
          </p:cNvPr>
          <p:cNvSpPr/>
          <p:nvPr/>
        </p:nvSpPr>
        <p:spPr>
          <a:xfrm>
            <a:off x="0" y="6149340"/>
            <a:ext cx="12192000" cy="708660"/>
          </a:xfrm>
          <a:prstGeom prst="rect">
            <a:avLst/>
          </a:prstGeom>
          <a:solidFill>
            <a:srgbClr val="FDF8F1"/>
          </a:solidFill>
          <a:ln>
            <a:solidFill>
              <a:srgbClr val="2A48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22AD35-575A-AB37-0196-871CD7D972DC}"/>
              </a:ext>
            </a:extLst>
          </p:cNvPr>
          <p:cNvSpPr/>
          <p:nvPr/>
        </p:nvSpPr>
        <p:spPr>
          <a:xfrm>
            <a:off x="685244" y="1305980"/>
            <a:ext cx="851913" cy="85519"/>
          </a:xfrm>
          <a:prstGeom prst="rect">
            <a:avLst/>
          </a:prstGeom>
          <a:solidFill>
            <a:srgbClr val="40846F"/>
          </a:solidFill>
          <a:ln>
            <a:solidFill>
              <a:srgbClr val="4084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EB0ADC6-9061-BC44-1D7E-E33BF8249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21108"/>
            <a:ext cx="4114800" cy="365125"/>
          </a:xfrm>
        </p:spPr>
        <p:txBody>
          <a:bodyPr/>
          <a:lstStyle/>
          <a:p>
            <a:r>
              <a:rPr lang="en-US" sz="1400" b="1" err="1">
                <a:ln>
                  <a:solidFill>
                    <a:srgbClr val="FDF8F1"/>
                  </a:solidFill>
                </a:ln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ImageInsights</a:t>
            </a:r>
            <a:endParaRPr lang="en-US" sz="1400" b="1">
              <a:ln>
                <a:solidFill>
                  <a:srgbClr val="FDF8F1"/>
                </a:solidFill>
              </a:ln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8DC29AF-B4A9-2D7C-B95D-A70315114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1108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z="1400" b="1" smtClean="0">
                <a:ln>
                  <a:solidFill>
                    <a:srgbClr val="FDF8F1"/>
                  </a:solidFill>
                </a:ln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16</a:t>
            </a:fld>
            <a:endParaRPr lang="en-US" sz="1400" b="1">
              <a:ln>
                <a:solidFill>
                  <a:srgbClr val="FDF8F1"/>
                </a:solidFill>
              </a:ln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7EFECE2-B6CD-3CCF-471F-8FBCBD2192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21108"/>
            <a:ext cx="2743200" cy="365125"/>
          </a:xfrm>
        </p:spPr>
        <p:txBody>
          <a:bodyPr/>
          <a:lstStyle/>
          <a:p>
            <a:fld id="{058FF8DA-C427-4B30-A4FA-AE6D1B541EA6}" type="datetime1">
              <a:rPr lang="en-US" sz="1400" b="1" smtClean="0">
                <a:ln>
                  <a:solidFill>
                    <a:srgbClr val="FDF8F1"/>
                  </a:solidFill>
                </a:ln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5/3/2024</a:t>
            </a:fld>
            <a:endParaRPr lang="en-US" sz="1400" b="1">
              <a:ln>
                <a:solidFill>
                  <a:srgbClr val="FDF8F1"/>
                </a:solidFill>
              </a:ln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248DEE2-C059-27B6-CE52-ED3AEFC55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593" y="1448853"/>
            <a:ext cx="5280660" cy="458152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43C6CDC-DB37-F25A-E2D6-2C0427924227}"/>
              </a:ext>
            </a:extLst>
          </p:cNvPr>
          <p:cNvGrpSpPr/>
          <p:nvPr/>
        </p:nvGrpSpPr>
        <p:grpSpPr>
          <a:xfrm>
            <a:off x="840479" y="1448853"/>
            <a:ext cx="4782970" cy="4577340"/>
            <a:chOff x="834383" y="1473615"/>
            <a:chExt cx="4782970" cy="4577340"/>
          </a:xfrm>
        </p:grpSpPr>
        <p:pic>
          <p:nvPicPr>
            <p:cNvPr id="7" name="Picture 6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B49264A8-24E4-4B67-6591-0321FC648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4383" y="1473615"/>
              <a:ext cx="4782970" cy="2133819"/>
            </a:xfrm>
            <a:prstGeom prst="rect">
              <a:avLst/>
            </a:prstGeom>
          </p:spPr>
        </p:pic>
        <p:pic>
          <p:nvPicPr>
            <p:cNvPr id="10" name="Picture 9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8210AB04-5E3F-71C0-4D9A-BACAF78FE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6706" y="3608218"/>
              <a:ext cx="4776197" cy="24427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2387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93AE1D-05F6-7313-A685-5589940A0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C2BEF-660D-D9DB-7F34-B3A7A2573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3615"/>
          </a:xfrm>
        </p:spPr>
        <p:txBody>
          <a:bodyPr/>
          <a:lstStyle/>
          <a:p>
            <a:r>
              <a:rPr lang="en-US">
                <a:latin typeface="Lato"/>
                <a:ea typeface="Lato"/>
                <a:cs typeface="Lato"/>
              </a:rPr>
              <a:t>Documentation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003176-8263-EE31-B198-FE88AC88AAFD}"/>
              </a:ext>
            </a:extLst>
          </p:cNvPr>
          <p:cNvSpPr/>
          <p:nvPr/>
        </p:nvSpPr>
        <p:spPr>
          <a:xfrm>
            <a:off x="0" y="6149340"/>
            <a:ext cx="12192000" cy="708660"/>
          </a:xfrm>
          <a:prstGeom prst="rect">
            <a:avLst/>
          </a:prstGeom>
          <a:solidFill>
            <a:srgbClr val="2A4879"/>
          </a:solidFill>
          <a:ln>
            <a:solidFill>
              <a:srgbClr val="2A48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22AD35-575A-AB37-0196-871CD7D972DC}"/>
              </a:ext>
            </a:extLst>
          </p:cNvPr>
          <p:cNvSpPr/>
          <p:nvPr/>
        </p:nvSpPr>
        <p:spPr>
          <a:xfrm>
            <a:off x="685244" y="1305980"/>
            <a:ext cx="851913" cy="85519"/>
          </a:xfrm>
          <a:prstGeom prst="rect">
            <a:avLst/>
          </a:prstGeom>
          <a:solidFill>
            <a:srgbClr val="40846F"/>
          </a:solidFill>
          <a:ln>
            <a:solidFill>
              <a:srgbClr val="4084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EB0ADC6-9061-BC44-1D7E-E33BF8249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21108"/>
            <a:ext cx="4114800" cy="365125"/>
          </a:xfrm>
        </p:spPr>
        <p:txBody>
          <a:bodyPr/>
          <a:lstStyle/>
          <a:p>
            <a:r>
              <a:rPr lang="en-US" sz="1400" err="1">
                <a:ln>
                  <a:solidFill>
                    <a:srgbClr val="FDF8F1"/>
                  </a:solidFill>
                </a:ln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Image</a:t>
            </a:r>
            <a:r>
              <a:rPr lang="en-US" sz="1400" b="1" err="1">
                <a:ln>
                  <a:solidFill>
                    <a:srgbClr val="FDF8F1"/>
                  </a:solidFill>
                </a:ln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Insights</a:t>
            </a:r>
            <a:endParaRPr lang="en-US" sz="1400" b="1">
              <a:ln>
                <a:solidFill>
                  <a:srgbClr val="FDF8F1"/>
                </a:solidFill>
              </a:ln>
              <a:solidFill>
                <a:srgbClr val="FDF8F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8DC29AF-B4A9-2D7C-B95D-A70315114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1108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z="1400" smtClean="0">
                <a:ln>
                  <a:solidFill>
                    <a:srgbClr val="FDF8F1"/>
                  </a:solidFill>
                </a:ln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17</a:t>
            </a:fld>
            <a:endParaRPr lang="en-US" sz="1400">
              <a:ln>
                <a:solidFill>
                  <a:srgbClr val="FDF8F1"/>
                </a:solidFill>
              </a:ln>
              <a:solidFill>
                <a:srgbClr val="FDF8F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7EFECE2-B6CD-3CCF-471F-8FBCBD2192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21108"/>
            <a:ext cx="2743200" cy="365125"/>
          </a:xfrm>
        </p:spPr>
        <p:txBody>
          <a:bodyPr/>
          <a:lstStyle/>
          <a:p>
            <a:fld id="{058FF8DA-C427-4B30-A4FA-AE6D1B541EA6}" type="datetime1">
              <a:rPr lang="en-US" sz="1400" smtClean="0">
                <a:ln>
                  <a:solidFill>
                    <a:srgbClr val="FDF8F1"/>
                  </a:solidFill>
                </a:ln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5/3/2024</a:t>
            </a:fld>
            <a:endParaRPr lang="en-US" sz="1400">
              <a:ln>
                <a:solidFill>
                  <a:srgbClr val="FDF8F1"/>
                </a:solidFill>
              </a:ln>
              <a:solidFill>
                <a:srgbClr val="FDF8F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FFD649E-8BDA-DA3F-566D-28DA137C06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" t="-198" r="58560" b="28854"/>
          <a:stretch/>
        </p:blipFill>
        <p:spPr>
          <a:xfrm>
            <a:off x="686420" y="2261839"/>
            <a:ext cx="4157953" cy="292947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1C3B51C-ECE0-E1AA-F969-573EAEB2A125}"/>
              </a:ext>
            </a:extLst>
          </p:cNvPr>
          <p:cNvSpPr txBox="1"/>
          <p:nvPr/>
        </p:nvSpPr>
        <p:spPr>
          <a:xfrm>
            <a:off x="685244" y="1800174"/>
            <a:ext cx="264876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2A487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READMEs</a:t>
            </a:r>
            <a:endParaRPr lang="en-US" sz="24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B090D0-2C0F-06B9-F74D-6BEF6C4CE7DE}"/>
              </a:ext>
            </a:extLst>
          </p:cNvPr>
          <p:cNvSpPr txBox="1"/>
          <p:nvPr/>
        </p:nvSpPr>
        <p:spPr>
          <a:xfrm>
            <a:off x="5518804" y="223358"/>
            <a:ext cx="26548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2A487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Docstrings</a:t>
            </a:r>
            <a:endParaRPr lang="en-US" sz="24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1" name="Picture 20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B01C9BE-95C5-2884-C4E8-CFE5404AEF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5" r="24364" b="302"/>
          <a:stretch/>
        </p:blipFill>
        <p:spPr>
          <a:xfrm>
            <a:off x="5518431" y="679293"/>
            <a:ext cx="5283894" cy="243999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776D9AE-8AB7-61F3-A15C-5FE97D26A337}"/>
              </a:ext>
            </a:extLst>
          </p:cNvPr>
          <p:cNvSpPr txBox="1"/>
          <p:nvPr/>
        </p:nvSpPr>
        <p:spPr>
          <a:xfrm>
            <a:off x="5521852" y="3308931"/>
            <a:ext cx="264876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2A487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Wikis</a:t>
            </a:r>
            <a:endParaRPr lang="en-US" sz="14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15C728A7-A01B-6195-E306-6F631B0BD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1089" y="3770376"/>
            <a:ext cx="1951405" cy="2267712"/>
          </a:xfrm>
          <a:prstGeom prst="rect">
            <a:avLst/>
          </a:prstGeom>
        </p:spPr>
      </p:pic>
      <p:pic>
        <p:nvPicPr>
          <p:cNvPr id="25" name="Picture 24" descr="A screenshot of a facebook profile&#10;&#10;Description automatically generated">
            <a:extLst>
              <a:ext uri="{FF2B5EF4-FFF2-40B4-BE49-F238E27FC236}">
                <a16:creationId xmlns:a16="http://schemas.microsoft.com/office/drawing/2014/main" id="{D8FAD577-72B2-C651-FD35-2700DE4DF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9257" y="3759137"/>
            <a:ext cx="3742790" cy="229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535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87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93AE1D-05F6-7313-A685-5589940A0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1003176-8263-EE31-B198-FE88AC88AAFD}"/>
              </a:ext>
            </a:extLst>
          </p:cNvPr>
          <p:cNvSpPr/>
          <p:nvPr/>
        </p:nvSpPr>
        <p:spPr>
          <a:xfrm>
            <a:off x="0" y="6149340"/>
            <a:ext cx="12192000" cy="708660"/>
          </a:xfrm>
          <a:prstGeom prst="rect">
            <a:avLst/>
          </a:prstGeom>
          <a:solidFill>
            <a:srgbClr val="FDF8F1"/>
          </a:solidFill>
          <a:ln>
            <a:solidFill>
              <a:srgbClr val="2A48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EB0ADC6-9061-BC44-1D7E-E33BF8249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21108"/>
            <a:ext cx="4114800" cy="365125"/>
          </a:xfrm>
        </p:spPr>
        <p:txBody>
          <a:bodyPr/>
          <a:lstStyle/>
          <a:p>
            <a:r>
              <a:rPr lang="en-US" sz="1400" b="1" err="1">
                <a:ln>
                  <a:solidFill>
                    <a:srgbClr val="FDF8F1"/>
                  </a:solidFill>
                </a:ln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ImageInsights</a:t>
            </a:r>
            <a:endParaRPr lang="en-US" sz="1400" b="1">
              <a:ln>
                <a:solidFill>
                  <a:srgbClr val="FDF8F1"/>
                </a:solidFill>
              </a:ln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8DC29AF-B4A9-2D7C-B95D-A70315114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1108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z="1400" b="1" smtClean="0">
                <a:ln>
                  <a:solidFill>
                    <a:srgbClr val="FDF8F1"/>
                  </a:solidFill>
                </a:ln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18</a:t>
            </a:fld>
            <a:endParaRPr lang="en-US" sz="1400" b="1">
              <a:ln>
                <a:solidFill>
                  <a:srgbClr val="FDF8F1"/>
                </a:solidFill>
              </a:ln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7EFECE2-B6CD-3CCF-471F-8FBCBD2192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21108"/>
            <a:ext cx="2743200" cy="365125"/>
          </a:xfrm>
        </p:spPr>
        <p:txBody>
          <a:bodyPr/>
          <a:lstStyle/>
          <a:p>
            <a:fld id="{058FF8DA-C427-4B30-A4FA-AE6D1B541EA6}" type="datetime1">
              <a:rPr lang="en-US" sz="1400" b="1" smtClean="0">
                <a:ln>
                  <a:solidFill>
                    <a:srgbClr val="FDF8F1"/>
                  </a:solidFill>
                </a:ln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5/3/2024</a:t>
            </a:fld>
            <a:endParaRPr lang="en-US" sz="1400" b="1">
              <a:ln>
                <a:solidFill>
                  <a:srgbClr val="FDF8F1"/>
                </a:solidFill>
              </a:ln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6" name="Content Placeholder 15" descr="image">
            <a:extLst>
              <a:ext uri="{FF2B5EF4-FFF2-40B4-BE49-F238E27FC236}">
                <a16:creationId xmlns:a16="http://schemas.microsoft.com/office/drawing/2014/main" id="{E1A9261E-41E7-E836-15D3-512FF9859E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9355" y="4327285"/>
            <a:ext cx="5478972" cy="1691529"/>
          </a:xfrm>
        </p:spPr>
      </p:pic>
      <p:pic>
        <p:nvPicPr>
          <p:cNvPr id="19" name="Picture 18" descr="Screenshot 2024-04-22 at 11 01 47 AM">
            <a:extLst>
              <a:ext uri="{FF2B5EF4-FFF2-40B4-BE49-F238E27FC236}">
                <a16:creationId xmlns:a16="http://schemas.microsoft.com/office/drawing/2014/main" id="{AAD51D37-E570-B698-F912-C54AC1737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798" y="2375615"/>
            <a:ext cx="5489274" cy="1919862"/>
          </a:xfrm>
          <a:prstGeom prst="rect">
            <a:avLst/>
          </a:prstGeom>
        </p:spPr>
      </p:pic>
      <p:pic>
        <p:nvPicPr>
          <p:cNvPr id="21" name="Picture 20" descr="image">
            <a:extLst>
              <a:ext uri="{FF2B5EF4-FFF2-40B4-BE49-F238E27FC236}">
                <a16:creationId xmlns:a16="http://schemas.microsoft.com/office/drawing/2014/main" id="{595C81E1-50AE-3EE8-244B-F1B17E3BD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797" y="367344"/>
            <a:ext cx="5489274" cy="1910745"/>
          </a:xfrm>
          <a:prstGeom prst="rect">
            <a:avLst/>
          </a:prstGeom>
        </p:spPr>
      </p:pic>
      <p:pic>
        <p:nvPicPr>
          <p:cNvPr id="22" name="Picture 21" descr="A graph showing a number of red and green bars&#10;&#10;Description automatically generated">
            <a:extLst>
              <a:ext uri="{FF2B5EF4-FFF2-40B4-BE49-F238E27FC236}">
                <a16:creationId xmlns:a16="http://schemas.microsoft.com/office/drawing/2014/main" id="{CEFDE5CF-6B6D-256D-3195-1B30047F19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440" y="4347623"/>
            <a:ext cx="5481005" cy="1670830"/>
          </a:xfrm>
          <a:prstGeom prst="rect">
            <a:avLst/>
          </a:prstGeom>
        </p:spPr>
      </p:pic>
      <p:pic>
        <p:nvPicPr>
          <p:cNvPr id="23" name="Picture 22" descr="image">
            <a:extLst>
              <a:ext uri="{FF2B5EF4-FFF2-40B4-BE49-F238E27FC236}">
                <a16:creationId xmlns:a16="http://schemas.microsoft.com/office/drawing/2014/main" id="{409C8509-9364-6329-B74E-6236D581A7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674" y="2373342"/>
            <a:ext cx="5474538" cy="1874089"/>
          </a:xfrm>
          <a:prstGeom prst="rect">
            <a:avLst/>
          </a:prstGeom>
        </p:spPr>
      </p:pic>
      <p:pic>
        <p:nvPicPr>
          <p:cNvPr id="24" name="Picture 23" descr="image">
            <a:extLst>
              <a:ext uri="{FF2B5EF4-FFF2-40B4-BE49-F238E27FC236}">
                <a16:creationId xmlns:a16="http://schemas.microsoft.com/office/drawing/2014/main" id="{109AFF1D-9DE5-BEBE-0DC6-327A0FEBE5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622" y="364465"/>
            <a:ext cx="5480650" cy="191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45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93AE1D-05F6-7313-A685-5589940A0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C2BEF-660D-D9DB-7F34-B3A7A2573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3615"/>
          </a:xfrm>
        </p:spPr>
        <p:txBody>
          <a:bodyPr/>
          <a:lstStyle/>
          <a:p>
            <a:r>
              <a:rPr lang="en-US">
                <a:latin typeface="Lato"/>
                <a:ea typeface="Lato"/>
                <a:cs typeface="Lato"/>
              </a:rPr>
              <a:t>Strengths and Weaknesses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003176-8263-EE31-B198-FE88AC88AAFD}"/>
              </a:ext>
            </a:extLst>
          </p:cNvPr>
          <p:cNvSpPr/>
          <p:nvPr/>
        </p:nvSpPr>
        <p:spPr>
          <a:xfrm>
            <a:off x="0" y="6149340"/>
            <a:ext cx="12192000" cy="708660"/>
          </a:xfrm>
          <a:prstGeom prst="rect">
            <a:avLst/>
          </a:prstGeom>
          <a:solidFill>
            <a:srgbClr val="2A4879"/>
          </a:solidFill>
          <a:ln>
            <a:solidFill>
              <a:srgbClr val="2A48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22AD35-575A-AB37-0196-871CD7D972DC}"/>
              </a:ext>
            </a:extLst>
          </p:cNvPr>
          <p:cNvSpPr/>
          <p:nvPr/>
        </p:nvSpPr>
        <p:spPr>
          <a:xfrm>
            <a:off x="685244" y="1305980"/>
            <a:ext cx="851913" cy="85519"/>
          </a:xfrm>
          <a:prstGeom prst="rect">
            <a:avLst/>
          </a:prstGeom>
          <a:solidFill>
            <a:srgbClr val="40846F"/>
          </a:solidFill>
          <a:ln>
            <a:solidFill>
              <a:srgbClr val="4084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EB0ADC6-9061-BC44-1D7E-E33BF8249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21108"/>
            <a:ext cx="4114800" cy="365125"/>
          </a:xfrm>
        </p:spPr>
        <p:txBody>
          <a:bodyPr/>
          <a:lstStyle/>
          <a:p>
            <a:r>
              <a:rPr lang="en-US" sz="1400" err="1">
                <a:ln>
                  <a:solidFill>
                    <a:srgbClr val="FDF8F1"/>
                  </a:solidFill>
                </a:ln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Image</a:t>
            </a:r>
            <a:r>
              <a:rPr lang="en-US" sz="1400" b="1" err="1">
                <a:ln>
                  <a:solidFill>
                    <a:srgbClr val="FDF8F1"/>
                  </a:solidFill>
                </a:ln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Insights</a:t>
            </a:r>
            <a:endParaRPr lang="en-US" sz="1400" b="1">
              <a:ln>
                <a:solidFill>
                  <a:srgbClr val="FDF8F1"/>
                </a:solidFill>
              </a:ln>
              <a:solidFill>
                <a:srgbClr val="FDF8F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8DC29AF-B4A9-2D7C-B95D-A70315114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1108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z="1400" smtClean="0">
                <a:ln>
                  <a:solidFill>
                    <a:srgbClr val="FDF8F1"/>
                  </a:solidFill>
                </a:ln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19</a:t>
            </a:fld>
            <a:endParaRPr lang="en-US" sz="1400">
              <a:ln>
                <a:solidFill>
                  <a:srgbClr val="FDF8F1"/>
                </a:solidFill>
              </a:ln>
              <a:solidFill>
                <a:srgbClr val="FDF8F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7EFECE2-B6CD-3CCF-471F-8FBCBD2192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21108"/>
            <a:ext cx="2743200" cy="365125"/>
          </a:xfrm>
        </p:spPr>
        <p:txBody>
          <a:bodyPr/>
          <a:lstStyle/>
          <a:p>
            <a:fld id="{058FF8DA-C427-4B30-A4FA-AE6D1B541EA6}" type="datetime1">
              <a:rPr lang="en-US" sz="1400" smtClean="0">
                <a:ln>
                  <a:solidFill>
                    <a:srgbClr val="FDF8F1"/>
                  </a:solidFill>
                </a:ln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5/3/2024</a:t>
            </a:fld>
            <a:endParaRPr lang="en-US" sz="1400">
              <a:ln>
                <a:solidFill>
                  <a:srgbClr val="FDF8F1"/>
                </a:solidFill>
              </a:ln>
              <a:solidFill>
                <a:srgbClr val="FDF8F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23C374E-EC41-5696-52C1-186F82C7C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6371"/>
            <a:ext cx="4885765" cy="272836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50000"/>
              </a:lnSpc>
              <a:buClr>
                <a:srgbClr val="40846F"/>
              </a:buClr>
              <a:buFont typeface="Wingdings"/>
              <a:buChar char="§"/>
            </a:pPr>
            <a:r>
              <a:rPr lang="en-US">
                <a:latin typeface="Lato"/>
                <a:ea typeface="Lato"/>
                <a:cs typeface="Lato"/>
              </a:rPr>
              <a:t>Organization</a:t>
            </a:r>
            <a:endParaRPr lang="en-US"/>
          </a:p>
          <a:p>
            <a:pPr>
              <a:lnSpc>
                <a:spcPct val="150000"/>
              </a:lnSpc>
              <a:buClr>
                <a:srgbClr val="40846F"/>
              </a:buClr>
              <a:buFont typeface="Wingdings"/>
              <a:buChar char="§"/>
            </a:pPr>
            <a:r>
              <a:rPr lang="en-US">
                <a:latin typeface="Lato"/>
                <a:ea typeface="Lato"/>
                <a:cs typeface="Lato"/>
              </a:rPr>
              <a:t>Communication and Collaboration</a:t>
            </a:r>
          </a:p>
          <a:p>
            <a:pPr>
              <a:lnSpc>
                <a:spcPct val="150000"/>
              </a:lnSpc>
              <a:buClr>
                <a:srgbClr val="40846F"/>
              </a:buClr>
              <a:buFont typeface="Wingdings"/>
              <a:buChar char="§"/>
            </a:pPr>
            <a:r>
              <a:rPr lang="en-US">
                <a:latin typeface="Lato"/>
                <a:ea typeface="Lato"/>
                <a:cs typeface="Lato"/>
              </a:rPr>
              <a:t>Prioritization and Planning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F4ABF-2C0F-E353-385E-234E37B1E007}"/>
              </a:ext>
            </a:extLst>
          </p:cNvPr>
          <p:cNvSpPr txBox="1"/>
          <p:nvPr/>
        </p:nvSpPr>
        <p:spPr>
          <a:xfrm>
            <a:off x="838978" y="1712957"/>
            <a:ext cx="367553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rgbClr val="2A4879"/>
                </a:solidFill>
                <a:latin typeface="Lato"/>
                <a:ea typeface="Lato"/>
                <a:cs typeface="Lato"/>
              </a:rPr>
              <a:t>Strengths</a:t>
            </a:r>
          </a:p>
          <a:p>
            <a:pPr algn="l"/>
            <a:endParaRPr lang="en-US" sz="2000" b="1">
              <a:solidFill>
                <a:srgbClr val="2A487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DF495D-B0FC-3DB7-41DD-6149AE8A8CDB}"/>
              </a:ext>
            </a:extLst>
          </p:cNvPr>
          <p:cNvSpPr txBox="1"/>
          <p:nvPr/>
        </p:nvSpPr>
        <p:spPr>
          <a:xfrm>
            <a:off x="6170916" y="1713380"/>
            <a:ext cx="367553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rgbClr val="2A4879"/>
                </a:solidFill>
                <a:latin typeface="Lato"/>
                <a:ea typeface="Lato"/>
                <a:cs typeface="Lato"/>
              </a:rPr>
              <a:t>Weaknesses</a:t>
            </a:r>
            <a:endParaRPr lang="en-US" sz="2000" b="1">
              <a:solidFill>
                <a:srgbClr val="2A4879"/>
              </a:solidFill>
              <a:latin typeface="Lato"/>
              <a:ea typeface="Lato"/>
              <a:cs typeface="Lato"/>
            </a:endParaRPr>
          </a:p>
          <a:p>
            <a:pPr algn="l"/>
            <a:endParaRPr lang="en-US" sz="2000">
              <a:solidFill>
                <a:srgbClr val="2A4879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B481D65-08FD-CD4C-5651-FE3E59C98711}"/>
              </a:ext>
            </a:extLst>
          </p:cNvPr>
          <p:cNvSpPr txBox="1">
            <a:spLocks/>
          </p:cNvSpPr>
          <p:nvPr/>
        </p:nvSpPr>
        <p:spPr>
          <a:xfrm>
            <a:off x="6172369" y="2436963"/>
            <a:ext cx="4885765" cy="38134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40846F"/>
              </a:buClr>
              <a:buFont typeface="Wingdings"/>
              <a:buChar char="§"/>
            </a:pPr>
            <a:r>
              <a:rPr lang="en-US">
                <a:latin typeface="Lato"/>
                <a:ea typeface="Lato"/>
                <a:cs typeface="Lato"/>
              </a:rPr>
              <a:t>Timeboxing Issues</a:t>
            </a:r>
            <a:endParaRPr lang="en-US"/>
          </a:p>
          <a:p>
            <a:pPr>
              <a:lnSpc>
                <a:spcPct val="150000"/>
              </a:lnSpc>
              <a:buClr>
                <a:srgbClr val="40846F"/>
              </a:buClr>
              <a:buFont typeface="Wingdings"/>
              <a:buChar char="§"/>
            </a:pPr>
            <a:r>
              <a:rPr lang="en-US">
                <a:latin typeface="Lato"/>
                <a:ea typeface="Lato"/>
                <a:cs typeface="Lato"/>
              </a:rPr>
              <a:t>Breaking Down New Issues</a:t>
            </a:r>
          </a:p>
          <a:p>
            <a:pPr>
              <a:lnSpc>
                <a:spcPct val="150000"/>
              </a:lnSpc>
              <a:buClr>
                <a:srgbClr val="40846F"/>
              </a:buClr>
              <a:buFont typeface="Wingdings"/>
              <a:buChar char="§"/>
            </a:pPr>
            <a:r>
              <a:rPr lang="en-US">
                <a:latin typeface="Lato"/>
                <a:ea typeface="Lato"/>
                <a:cs typeface="Lato"/>
              </a:rPr>
              <a:t>Late Deployment</a:t>
            </a:r>
          </a:p>
          <a:p>
            <a:pPr>
              <a:buClr>
                <a:srgbClr val="40846F"/>
              </a:buClr>
              <a:buFont typeface="Wingdings"/>
              <a:buChar char="§"/>
            </a:pPr>
            <a:endParaRPr lang="en-US">
              <a:latin typeface="Lato"/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97007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7" grpId="0"/>
      <p:bldP spid="10" grpId="0" build="allAtOnce"/>
      <p:bldP spid="15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911E42-D488-FEDF-1D3A-FA3DC5708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BA52A-1492-4496-FB3D-5F6DA554A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3615"/>
          </a:xfrm>
        </p:spPr>
        <p:txBody>
          <a:bodyPr/>
          <a:lstStyle/>
          <a:p>
            <a:r>
              <a:rPr lang="en-US">
                <a:latin typeface="Lato"/>
                <a:ea typeface="Lato"/>
                <a:cs typeface="Lato"/>
              </a:rPr>
              <a:t>Medical Imaging Products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BB059D-4817-0834-3656-A99CE058BF85}"/>
              </a:ext>
            </a:extLst>
          </p:cNvPr>
          <p:cNvSpPr/>
          <p:nvPr/>
        </p:nvSpPr>
        <p:spPr>
          <a:xfrm>
            <a:off x="0" y="6149340"/>
            <a:ext cx="12192000" cy="708660"/>
          </a:xfrm>
          <a:prstGeom prst="rect">
            <a:avLst/>
          </a:prstGeom>
          <a:solidFill>
            <a:srgbClr val="2A4879"/>
          </a:solidFill>
          <a:ln>
            <a:solidFill>
              <a:srgbClr val="2A48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D89BA1-D6D9-6271-9E32-3473EE08B171}"/>
              </a:ext>
            </a:extLst>
          </p:cNvPr>
          <p:cNvSpPr/>
          <p:nvPr/>
        </p:nvSpPr>
        <p:spPr>
          <a:xfrm>
            <a:off x="685244" y="1305980"/>
            <a:ext cx="851913" cy="85519"/>
          </a:xfrm>
          <a:prstGeom prst="rect">
            <a:avLst/>
          </a:prstGeom>
          <a:solidFill>
            <a:srgbClr val="40846F"/>
          </a:solidFill>
          <a:ln>
            <a:solidFill>
              <a:srgbClr val="4084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49A09B7-C691-16AD-4DB3-0AD288BA8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21108"/>
            <a:ext cx="4114800" cy="365125"/>
          </a:xfrm>
        </p:spPr>
        <p:txBody>
          <a:bodyPr/>
          <a:lstStyle/>
          <a:p>
            <a:r>
              <a:rPr lang="en-US" sz="1400" err="1">
                <a:ln>
                  <a:solidFill>
                    <a:srgbClr val="FDF8F1"/>
                  </a:solidFill>
                </a:ln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Image</a:t>
            </a:r>
            <a:r>
              <a:rPr lang="en-US" sz="1400" b="1" err="1">
                <a:ln>
                  <a:solidFill>
                    <a:srgbClr val="FDF8F1"/>
                  </a:solidFill>
                </a:ln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Insights</a:t>
            </a:r>
            <a:endParaRPr lang="en-US" sz="1400" b="1">
              <a:ln>
                <a:solidFill>
                  <a:srgbClr val="FDF8F1"/>
                </a:solidFill>
              </a:ln>
              <a:solidFill>
                <a:srgbClr val="FDF8F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F2C6075-4B81-AB47-A2F4-43833A839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1108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z="1400" smtClean="0">
                <a:ln>
                  <a:solidFill>
                    <a:srgbClr val="FDF8F1"/>
                  </a:solidFill>
                </a:ln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fld>
            <a:endParaRPr lang="en-US" sz="1400">
              <a:ln>
                <a:solidFill>
                  <a:srgbClr val="FDF8F1"/>
                </a:solidFill>
              </a:ln>
              <a:solidFill>
                <a:srgbClr val="FDF8F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8FA9989-97C0-772D-58FC-A1B85F0D50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21108"/>
            <a:ext cx="2743200" cy="365125"/>
          </a:xfrm>
        </p:spPr>
        <p:txBody>
          <a:bodyPr/>
          <a:lstStyle/>
          <a:p>
            <a:fld id="{058FF8DA-C427-4B30-A4FA-AE6D1B541EA6}" type="datetime1">
              <a:rPr lang="en-US" sz="1400" smtClean="0">
                <a:ln>
                  <a:solidFill>
                    <a:srgbClr val="FDF8F1"/>
                  </a:solidFill>
                </a:ln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5/3/2024</a:t>
            </a:fld>
            <a:endParaRPr lang="en-US" sz="1400">
              <a:ln>
                <a:solidFill>
                  <a:srgbClr val="FDF8F1"/>
                </a:solidFill>
              </a:ln>
              <a:solidFill>
                <a:srgbClr val="FDF8F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F4B6F65-8068-13ED-185E-B87671A00891}"/>
              </a:ext>
            </a:extLst>
          </p:cNvPr>
          <p:cNvSpPr/>
          <p:nvPr/>
        </p:nvSpPr>
        <p:spPr>
          <a:xfrm>
            <a:off x="4915775" y="2434896"/>
            <a:ext cx="2360448" cy="1129862"/>
          </a:xfrm>
          <a:prstGeom prst="roundRect">
            <a:avLst/>
          </a:prstGeom>
          <a:solidFill>
            <a:srgbClr val="2A4879"/>
          </a:solidFill>
          <a:ln>
            <a:solidFill>
              <a:srgbClr val="2A48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Lato"/>
                <a:ea typeface="Lato"/>
                <a:cs typeface="Lato"/>
              </a:rPr>
              <a:t>Product</a:t>
            </a:r>
            <a:endParaRPr lang="en-US" b="1">
              <a:latin typeface="Lato"/>
              <a:ea typeface="Lato"/>
              <a:cs typeface="Lato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1F26027-2BDE-02FA-BFCC-6459F2336751}"/>
              </a:ext>
            </a:extLst>
          </p:cNvPr>
          <p:cNvCxnSpPr/>
          <p:nvPr/>
        </p:nvCxnSpPr>
        <p:spPr>
          <a:xfrm>
            <a:off x="3529724" y="2993257"/>
            <a:ext cx="1383861" cy="131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DAEFC0-6749-46AC-92C3-FC3A7167B305}"/>
              </a:ext>
            </a:extLst>
          </p:cNvPr>
          <p:cNvCxnSpPr>
            <a:cxnSpLocks/>
          </p:cNvCxnSpPr>
          <p:nvPr/>
        </p:nvCxnSpPr>
        <p:spPr>
          <a:xfrm>
            <a:off x="7278413" y="2993257"/>
            <a:ext cx="1383861" cy="131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5B61806-D11C-EA21-1D3B-305C64BF1FB5}"/>
              </a:ext>
            </a:extLst>
          </p:cNvPr>
          <p:cNvSpPr txBox="1"/>
          <p:nvPr/>
        </p:nvSpPr>
        <p:spPr>
          <a:xfrm>
            <a:off x="1848068" y="2815896"/>
            <a:ext cx="16816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Lato"/>
                <a:ea typeface="Lato"/>
                <a:cs typeface="Lato"/>
              </a:rPr>
              <a:t>Imaging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EC5151-BC26-6F61-714F-D4C7B9734EA4}"/>
              </a:ext>
            </a:extLst>
          </p:cNvPr>
          <p:cNvSpPr txBox="1"/>
          <p:nvPr/>
        </p:nvSpPr>
        <p:spPr>
          <a:xfrm>
            <a:off x="8662275" y="2815896"/>
            <a:ext cx="9284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Lato"/>
                <a:ea typeface="Lato"/>
                <a:cs typeface="Lato"/>
              </a:rPr>
              <a:t>Results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4A796A1-C579-883D-048F-0D91B477B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274" y="3515741"/>
            <a:ext cx="2720596" cy="2364828"/>
          </a:xfrm>
          <a:prstGeom prst="rect">
            <a:avLst/>
          </a:prstGeom>
        </p:spPr>
      </p:pic>
      <p:pic>
        <p:nvPicPr>
          <p:cNvPr id="14" name="Picture 13" descr="A green oval shape on a black background&#10;&#10;Description automatically generated">
            <a:extLst>
              <a:ext uri="{FF2B5EF4-FFF2-40B4-BE49-F238E27FC236}">
                <a16:creationId xmlns:a16="http://schemas.microsoft.com/office/drawing/2014/main" id="{1B77BD7D-473F-C93F-3D4C-ADC4AA00DA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20" r="22669" b="112"/>
          <a:stretch/>
        </p:blipFill>
        <p:spPr>
          <a:xfrm>
            <a:off x="8026286" y="114457"/>
            <a:ext cx="2200391" cy="2599620"/>
          </a:xfrm>
          <a:prstGeom prst="rect">
            <a:avLst/>
          </a:prstGeom>
        </p:spPr>
      </p:pic>
      <p:pic>
        <p:nvPicPr>
          <p:cNvPr id="15" name="Picture 14" descr="A close-up of a brain scan&#10;&#10;Description automatically generated">
            <a:extLst>
              <a:ext uri="{FF2B5EF4-FFF2-40B4-BE49-F238E27FC236}">
                <a16:creationId xmlns:a16="http://schemas.microsoft.com/office/drawing/2014/main" id="{47C3AB9D-A37A-4F62-B55C-31FB3B5A4A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10" r="22054" b="-113"/>
          <a:stretch/>
        </p:blipFill>
        <p:spPr>
          <a:xfrm>
            <a:off x="1332757" y="3429000"/>
            <a:ext cx="2196966" cy="253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32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93AE1D-05F6-7313-A685-5589940A0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C2BEF-660D-D9DB-7F34-B3A7A2573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3627"/>
            <a:ext cx="10515600" cy="983615"/>
          </a:xfrm>
        </p:spPr>
        <p:txBody>
          <a:bodyPr/>
          <a:lstStyle/>
          <a:p>
            <a:r>
              <a:rPr lang="en-US">
                <a:latin typeface="Lato"/>
                <a:ea typeface="Lato"/>
                <a:cs typeface="Lato"/>
              </a:rPr>
              <a:t>Key Takeaways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003176-8263-EE31-B198-FE88AC88AAFD}"/>
              </a:ext>
            </a:extLst>
          </p:cNvPr>
          <p:cNvSpPr/>
          <p:nvPr/>
        </p:nvSpPr>
        <p:spPr>
          <a:xfrm>
            <a:off x="0" y="6149340"/>
            <a:ext cx="12192000" cy="708660"/>
          </a:xfrm>
          <a:prstGeom prst="rect">
            <a:avLst/>
          </a:prstGeom>
          <a:solidFill>
            <a:srgbClr val="2A4879"/>
          </a:solidFill>
          <a:ln>
            <a:solidFill>
              <a:srgbClr val="2A48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22AD35-575A-AB37-0196-871CD7D972DC}"/>
              </a:ext>
            </a:extLst>
          </p:cNvPr>
          <p:cNvSpPr/>
          <p:nvPr/>
        </p:nvSpPr>
        <p:spPr>
          <a:xfrm>
            <a:off x="685244" y="1305980"/>
            <a:ext cx="851913" cy="85519"/>
          </a:xfrm>
          <a:prstGeom prst="rect">
            <a:avLst/>
          </a:prstGeom>
          <a:solidFill>
            <a:srgbClr val="40846F"/>
          </a:solidFill>
          <a:ln>
            <a:solidFill>
              <a:srgbClr val="4084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EB0ADC6-9061-BC44-1D7E-E33BF8249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21108"/>
            <a:ext cx="4114800" cy="365125"/>
          </a:xfrm>
        </p:spPr>
        <p:txBody>
          <a:bodyPr/>
          <a:lstStyle/>
          <a:p>
            <a:r>
              <a:rPr lang="en-US" sz="1400" err="1">
                <a:ln>
                  <a:solidFill>
                    <a:srgbClr val="FDF8F1"/>
                  </a:solidFill>
                </a:ln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Image</a:t>
            </a:r>
            <a:r>
              <a:rPr lang="en-US" sz="1400" b="1" err="1">
                <a:ln>
                  <a:solidFill>
                    <a:srgbClr val="FDF8F1"/>
                  </a:solidFill>
                </a:ln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Insights</a:t>
            </a:r>
            <a:endParaRPr lang="en-US" sz="1400" b="1">
              <a:ln>
                <a:solidFill>
                  <a:srgbClr val="FDF8F1"/>
                </a:solidFill>
              </a:ln>
              <a:solidFill>
                <a:srgbClr val="FDF8F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8DC29AF-B4A9-2D7C-B95D-A70315114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1108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z="1400" smtClean="0">
                <a:ln>
                  <a:solidFill>
                    <a:srgbClr val="FDF8F1"/>
                  </a:solidFill>
                </a:ln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20</a:t>
            </a:fld>
            <a:endParaRPr lang="en-US" sz="1400">
              <a:ln>
                <a:solidFill>
                  <a:srgbClr val="FDF8F1"/>
                </a:solidFill>
              </a:ln>
              <a:solidFill>
                <a:srgbClr val="FDF8F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7EFECE2-B6CD-3CCF-471F-8FBCBD2192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21108"/>
            <a:ext cx="2743200" cy="365125"/>
          </a:xfrm>
        </p:spPr>
        <p:txBody>
          <a:bodyPr/>
          <a:lstStyle/>
          <a:p>
            <a:fld id="{058FF8DA-C427-4B30-A4FA-AE6D1B541EA6}" type="datetime1">
              <a:rPr lang="en-US" sz="1400" smtClean="0">
                <a:ln>
                  <a:solidFill>
                    <a:srgbClr val="FDF8F1"/>
                  </a:solidFill>
                </a:ln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5/3/2024</a:t>
            </a:fld>
            <a:endParaRPr lang="en-US" sz="1400">
              <a:ln>
                <a:solidFill>
                  <a:srgbClr val="FDF8F1"/>
                </a:solidFill>
              </a:ln>
              <a:solidFill>
                <a:srgbClr val="FDF8F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816" name="Diagram 815">
            <a:extLst>
              <a:ext uri="{FF2B5EF4-FFF2-40B4-BE49-F238E27FC236}">
                <a16:creationId xmlns:a16="http://schemas.microsoft.com/office/drawing/2014/main" id="{97DDBD7B-AF7F-3A1A-1155-3C71FBE832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1536506"/>
              </p:ext>
            </p:extLst>
          </p:nvPr>
        </p:nvGraphicFramePr>
        <p:xfrm>
          <a:off x="2402187" y="1389525"/>
          <a:ext cx="7497355" cy="4533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6326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87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A75B85-E4BF-EA6E-3B37-A71D95E57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1636EF1-09AA-3CD1-181C-C10170CD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044" y="1711960"/>
            <a:ext cx="6838021" cy="1686242"/>
          </a:xfrm>
        </p:spPr>
        <p:txBody>
          <a:bodyPr>
            <a:normAutofit/>
          </a:bodyPr>
          <a:lstStyle/>
          <a:p>
            <a:pPr algn="l">
              <a:spcBef>
                <a:spcPts val="1000"/>
              </a:spcBef>
            </a:pPr>
            <a:r>
              <a:rPr lang="en-US" sz="4600" b="1">
                <a:solidFill>
                  <a:srgbClr val="FDF8F1"/>
                </a:solidFill>
                <a:latin typeface="Lato"/>
                <a:ea typeface="Lato"/>
                <a:cs typeface="Lato"/>
              </a:rPr>
              <a:t>Thank you for your time!</a:t>
            </a:r>
            <a:endParaRPr lang="en-US" sz="4600">
              <a:solidFill>
                <a:srgbClr val="000000"/>
              </a:solidFill>
              <a:latin typeface="Lato"/>
              <a:ea typeface="Lato"/>
              <a:cs typeface="Lato"/>
            </a:endParaRPr>
          </a:p>
          <a:p>
            <a:pPr algn="l">
              <a:spcBef>
                <a:spcPts val="1000"/>
              </a:spcBef>
            </a:pPr>
            <a:endParaRPr lang="en-US" sz="160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5A854DD-5A13-6B22-CD00-F7A3B0839B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044" y="3905957"/>
            <a:ext cx="7160615" cy="110814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5900" b="1">
                <a:solidFill>
                  <a:srgbClr val="FDF8F1"/>
                </a:solidFill>
                <a:latin typeface="Lato"/>
                <a:ea typeface="Lato"/>
                <a:cs typeface="Lato"/>
              </a:rPr>
              <a:t>Questions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259B1F-4491-8F2D-2E95-565F7E08740B}"/>
              </a:ext>
            </a:extLst>
          </p:cNvPr>
          <p:cNvSpPr/>
          <p:nvPr/>
        </p:nvSpPr>
        <p:spPr>
          <a:xfrm rot="2036804">
            <a:off x="9722282" y="1073595"/>
            <a:ext cx="3987000" cy="7638703"/>
          </a:xfrm>
          <a:prstGeom prst="rect">
            <a:avLst/>
          </a:prstGeom>
          <a:solidFill>
            <a:srgbClr val="FDF8F1"/>
          </a:solidFill>
          <a:ln>
            <a:solidFill>
              <a:srgbClr val="FDF8F1"/>
            </a:solidFill>
          </a:ln>
          <a:effectLst>
            <a:outerShdw blurRad="50800" dist="38100" dir="10800000" sx="101000" sy="101000" algn="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DF8F1"/>
                </a:solidFill>
              </a:ln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D3EB5F-7B61-C034-2CB9-9C01DD24AC82}"/>
              </a:ext>
            </a:extLst>
          </p:cNvPr>
          <p:cNvSpPr/>
          <p:nvPr/>
        </p:nvSpPr>
        <p:spPr>
          <a:xfrm rot="2036804">
            <a:off x="10198500" y="1584595"/>
            <a:ext cx="3987000" cy="7638703"/>
          </a:xfrm>
          <a:prstGeom prst="rect">
            <a:avLst/>
          </a:prstGeom>
          <a:solidFill>
            <a:srgbClr val="40846F"/>
          </a:solidFill>
          <a:ln>
            <a:solidFill>
              <a:srgbClr val="40846F"/>
            </a:solidFill>
          </a:ln>
          <a:effectLst>
            <a:outerShdw blurRad="50800" dist="38100" dir="10800000" sx="101000" sy="101000" algn="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DF8F1"/>
                </a:solidFill>
              </a:ln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9D22A1-0A0A-BD28-E0A6-42A57C81E5FD}"/>
              </a:ext>
            </a:extLst>
          </p:cNvPr>
          <p:cNvSpPr/>
          <p:nvPr/>
        </p:nvSpPr>
        <p:spPr>
          <a:xfrm rot="2036804">
            <a:off x="10864834" y="2037346"/>
            <a:ext cx="3987000" cy="7638703"/>
          </a:xfrm>
          <a:prstGeom prst="rect">
            <a:avLst/>
          </a:prstGeom>
          <a:solidFill>
            <a:srgbClr val="C03221"/>
          </a:solidFill>
          <a:ln>
            <a:solidFill>
              <a:srgbClr val="C03221"/>
            </a:solidFill>
          </a:ln>
          <a:effectLst>
            <a:outerShdw blurRad="50800" dist="38100" dir="8100000" sx="102000" sy="102000" algn="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DF8F1"/>
                </a:solidFill>
              </a:ln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8A2D2D-3986-7C80-6C57-912DF2B0FD6C}"/>
              </a:ext>
            </a:extLst>
          </p:cNvPr>
          <p:cNvSpPr/>
          <p:nvPr/>
        </p:nvSpPr>
        <p:spPr>
          <a:xfrm>
            <a:off x="990044" y="3429555"/>
            <a:ext cx="851913" cy="85519"/>
          </a:xfrm>
          <a:prstGeom prst="rect">
            <a:avLst/>
          </a:prstGeom>
          <a:solidFill>
            <a:srgbClr val="40846F"/>
          </a:solidFill>
          <a:ln>
            <a:solidFill>
              <a:srgbClr val="4084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6">
            <a:extLst>
              <a:ext uri="{FF2B5EF4-FFF2-40B4-BE49-F238E27FC236}">
                <a16:creationId xmlns:a16="http://schemas.microsoft.com/office/drawing/2014/main" id="{5A3B44D9-C3C6-6A66-845B-4F005E516C32}"/>
              </a:ext>
            </a:extLst>
          </p:cNvPr>
          <p:cNvSpPr txBox="1">
            <a:spLocks/>
          </p:cNvSpPr>
          <p:nvPr/>
        </p:nvSpPr>
        <p:spPr>
          <a:xfrm>
            <a:off x="990043" y="4498899"/>
            <a:ext cx="7160615" cy="1108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>
              <a:solidFill>
                <a:srgbClr val="FDF8F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982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93AE1D-05F6-7313-A685-5589940A0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C2BEF-660D-D9DB-7F34-B3A7A2573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3627"/>
            <a:ext cx="10515600" cy="983615"/>
          </a:xfrm>
        </p:spPr>
        <p:txBody>
          <a:bodyPr/>
          <a:lstStyle/>
          <a:p>
            <a:r>
              <a:rPr lang="en-US">
                <a:latin typeface="Lato"/>
                <a:ea typeface="Lato"/>
                <a:cs typeface="Lato"/>
              </a:rPr>
              <a:t>AWS Vocabulary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003176-8263-EE31-B198-FE88AC88AAFD}"/>
              </a:ext>
            </a:extLst>
          </p:cNvPr>
          <p:cNvSpPr/>
          <p:nvPr/>
        </p:nvSpPr>
        <p:spPr>
          <a:xfrm>
            <a:off x="0" y="6149340"/>
            <a:ext cx="12192000" cy="708660"/>
          </a:xfrm>
          <a:prstGeom prst="rect">
            <a:avLst/>
          </a:prstGeom>
          <a:solidFill>
            <a:srgbClr val="2A4879"/>
          </a:solidFill>
          <a:ln>
            <a:solidFill>
              <a:srgbClr val="2A48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22AD35-575A-AB37-0196-871CD7D972DC}"/>
              </a:ext>
            </a:extLst>
          </p:cNvPr>
          <p:cNvSpPr/>
          <p:nvPr/>
        </p:nvSpPr>
        <p:spPr>
          <a:xfrm>
            <a:off x="685244" y="1305980"/>
            <a:ext cx="851913" cy="85519"/>
          </a:xfrm>
          <a:prstGeom prst="rect">
            <a:avLst/>
          </a:prstGeom>
          <a:solidFill>
            <a:srgbClr val="40846F"/>
          </a:solidFill>
          <a:ln>
            <a:solidFill>
              <a:srgbClr val="4084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EB0ADC6-9061-BC44-1D7E-E33BF8249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21108"/>
            <a:ext cx="4114800" cy="365125"/>
          </a:xfrm>
        </p:spPr>
        <p:txBody>
          <a:bodyPr/>
          <a:lstStyle/>
          <a:p>
            <a:r>
              <a:rPr lang="en-US" sz="1400" err="1">
                <a:ln>
                  <a:solidFill>
                    <a:srgbClr val="FDF8F1"/>
                  </a:solidFill>
                </a:ln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Image</a:t>
            </a:r>
            <a:r>
              <a:rPr lang="en-US" sz="1400" b="1" err="1">
                <a:ln>
                  <a:solidFill>
                    <a:srgbClr val="FDF8F1"/>
                  </a:solidFill>
                </a:ln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Insights</a:t>
            </a:r>
            <a:endParaRPr lang="en-US" sz="1400" b="1">
              <a:ln>
                <a:solidFill>
                  <a:srgbClr val="FDF8F1"/>
                </a:solidFill>
              </a:ln>
              <a:solidFill>
                <a:srgbClr val="FDF8F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8DC29AF-B4A9-2D7C-B95D-A70315114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1108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z="1400" smtClean="0">
                <a:ln>
                  <a:solidFill>
                    <a:srgbClr val="FDF8F1"/>
                  </a:solidFill>
                </a:ln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22</a:t>
            </a:fld>
            <a:endParaRPr lang="en-US" sz="1400">
              <a:ln>
                <a:solidFill>
                  <a:srgbClr val="FDF8F1"/>
                </a:solidFill>
              </a:ln>
              <a:solidFill>
                <a:srgbClr val="FDF8F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7EFECE2-B6CD-3CCF-471F-8FBCBD2192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21108"/>
            <a:ext cx="2743200" cy="365125"/>
          </a:xfrm>
        </p:spPr>
        <p:txBody>
          <a:bodyPr/>
          <a:lstStyle/>
          <a:p>
            <a:fld id="{058FF8DA-C427-4B30-A4FA-AE6D1B541EA6}" type="datetime1">
              <a:rPr lang="en-US" sz="1400" smtClean="0">
                <a:ln>
                  <a:solidFill>
                    <a:srgbClr val="FDF8F1"/>
                  </a:solidFill>
                </a:ln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5/3/2024</a:t>
            </a:fld>
            <a:endParaRPr lang="en-US" sz="1400">
              <a:ln>
                <a:solidFill>
                  <a:srgbClr val="FDF8F1"/>
                </a:solidFill>
              </a:ln>
              <a:solidFill>
                <a:srgbClr val="FDF8F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543F0CCB-2911-91E1-4293-81EE4A3F93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949850"/>
              </p:ext>
            </p:extLst>
          </p:nvPr>
        </p:nvGraphicFramePr>
        <p:xfrm>
          <a:off x="838200" y="1597152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4341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93AE1D-05F6-7313-A685-5589940A0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C2BEF-660D-D9DB-7F34-B3A7A2573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3627"/>
            <a:ext cx="10515600" cy="983615"/>
          </a:xfrm>
        </p:spPr>
        <p:txBody>
          <a:bodyPr/>
          <a:lstStyle/>
          <a:p>
            <a:r>
              <a:rPr lang="en-US">
                <a:latin typeface="Lato"/>
                <a:ea typeface="Lato"/>
                <a:cs typeface="Lato"/>
              </a:rPr>
              <a:t>Kubernetes Vocabulary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003176-8263-EE31-B198-FE88AC88AAFD}"/>
              </a:ext>
            </a:extLst>
          </p:cNvPr>
          <p:cNvSpPr/>
          <p:nvPr/>
        </p:nvSpPr>
        <p:spPr>
          <a:xfrm>
            <a:off x="0" y="6149340"/>
            <a:ext cx="12192000" cy="708660"/>
          </a:xfrm>
          <a:prstGeom prst="rect">
            <a:avLst/>
          </a:prstGeom>
          <a:solidFill>
            <a:srgbClr val="2A4879"/>
          </a:solidFill>
          <a:ln>
            <a:solidFill>
              <a:srgbClr val="2A48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22AD35-575A-AB37-0196-871CD7D972DC}"/>
              </a:ext>
            </a:extLst>
          </p:cNvPr>
          <p:cNvSpPr/>
          <p:nvPr/>
        </p:nvSpPr>
        <p:spPr>
          <a:xfrm>
            <a:off x="685244" y="1305980"/>
            <a:ext cx="851913" cy="85519"/>
          </a:xfrm>
          <a:prstGeom prst="rect">
            <a:avLst/>
          </a:prstGeom>
          <a:solidFill>
            <a:srgbClr val="40846F"/>
          </a:solidFill>
          <a:ln>
            <a:solidFill>
              <a:srgbClr val="4084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EB0ADC6-9061-BC44-1D7E-E33BF8249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21108"/>
            <a:ext cx="4114800" cy="365125"/>
          </a:xfrm>
        </p:spPr>
        <p:txBody>
          <a:bodyPr/>
          <a:lstStyle/>
          <a:p>
            <a:r>
              <a:rPr lang="en-US" sz="1400" err="1">
                <a:ln>
                  <a:solidFill>
                    <a:srgbClr val="FDF8F1"/>
                  </a:solidFill>
                </a:ln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Image</a:t>
            </a:r>
            <a:r>
              <a:rPr lang="en-US" sz="1400" b="1" err="1">
                <a:ln>
                  <a:solidFill>
                    <a:srgbClr val="FDF8F1"/>
                  </a:solidFill>
                </a:ln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Insights</a:t>
            </a:r>
            <a:endParaRPr lang="en-US" sz="1400" b="1">
              <a:ln>
                <a:solidFill>
                  <a:srgbClr val="FDF8F1"/>
                </a:solidFill>
              </a:ln>
              <a:solidFill>
                <a:srgbClr val="FDF8F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8DC29AF-B4A9-2D7C-B95D-A70315114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1108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z="1400" smtClean="0">
                <a:ln>
                  <a:solidFill>
                    <a:srgbClr val="FDF8F1"/>
                  </a:solidFill>
                </a:ln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23</a:t>
            </a:fld>
            <a:endParaRPr lang="en-US" sz="1400">
              <a:ln>
                <a:solidFill>
                  <a:srgbClr val="FDF8F1"/>
                </a:solidFill>
              </a:ln>
              <a:solidFill>
                <a:srgbClr val="FDF8F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7EFECE2-B6CD-3CCF-471F-8FBCBD2192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21108"/>
            <a:ext cx="2743200" cy="365125"/>
          </a:xfrm>
        </p:spPr>
        <p:txBody>
          <a:bodyPr/>
          <a:lstStyle/>
          <a:p>
            <a:fld id="{058FF8DA-C427-4B30-A4FA-AE6D1B541EA6}" type="datetime1">
              <a:rPr lang="en-US" sz="1400" smtClean="0">
                <a:ln>
                  <a:solidFill>
                    <a:srgbClr val="FDF8F1"/>
                  </a:solidFill>
                </a:ln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5/3/2024</a:t>
            </a:fld>
            <a:endParaRPr lang="en-US" sz="1400">
              <a:ln>
                <a:solidFill>
                  <a:srgbClr val="FDF8F1"/>
                </a:solidFill>
              </a:ln>
              <a:solidFill>
                <a:srgbClr val="FDF8F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6AD40F6E-3C07-8A34-53F8-DE20EF72E5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07006"/>
              </p:ext>
            </p:extLst>
          </p:nvPr>
        </p:nvGraphicFramePr>
        <p:xfrm>
          <a:off x="838200" y="1569593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8006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6B76A-F311-0695-8353-D26BE5213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02" y="1556"/>
            <a:ext cx="10515600" cy="1325563"/>
          </a:xfrm>
        </p:spPr>
        <p:txBody>
          <a:bodyPr/>
          <a:lstStyle/>
          <a:p>
            <a:r>
              <a:rPr lang="en-US"/>
              <a:t>AWS EKS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C00A3FD-A1BD-98D3-F07A-8103193C89E7}"/>
              </a:ext>
            </a:extLst>
          </p:cNvPr>
          <p:cNvSpPr/>
          <p:nvPr/>
        </p:nvSpPr>
        <p:spPr>
          <a:xfrm>
            <a:off x="219137" y="966196"/>
            <a:ext cx="10936941" cy="54186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3C5A43-CCF1-722F-219F-91B0DCEF720A}"/>
              </a:ext>
            </a:extLst>
          </p:cNvPr>
          <p:cNvSpPr txBox="1"/>
          <p:nvPr/>
        </p:nvSpPr>
        <p:spPr>
          <a:xfrm>
            <a:off x="687294" y="6016314"/>
            <a:ext cx="17431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AWS Cloud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B6132DF-0989-4E5A-EA6F-FD0612CD68CD}"/>
              </a:ext>
            </a:extLst>
          </p:cNvPr>
          <p:cNvSpPr/>
          <p:nvPr/>
        </p:nvSpPr>
        <p:spPr>
          <a:xfrm>
            <a:off x="428313" y="1115609"/>
            <a:ext cx="10463803" cy="4985369"/>
          </a:xfrm>
          <a:prstGeom prst="roundRect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7D3D4D-BE36-2DA9-8F65-ADA0EDDAFFFB}"/>
              </a:ext>
            </a:extLst>
          </p:cNvPr>
          <p:cNvSpPr txBox="1"/>
          <p:nvPr/>
        </p:nvSpPr>
        <p:spPr>
          <a:xfrm>
            <a:off x="1205255" y="1165411"/>
            <a:ext cx="7072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VPC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494E034-F849-8A42-64C3-BF89CA79C732}"/>
              </a:ext>
            </a:extLst>
          </p:cNvPr>
          <p:cNvGrpSpPr/>
          <p:nvPr/>
        </p:nvGrpSpPr>
        <p:grpSpPr>
          <a:xfrm>
            <a:off x="4801100" y="268941"/>
            <a:ext cx="1454272" cy="1693333"/>
            <a:chOff x="3331883" y="5353921"/>
            <a:chExt cx="1454272" cy="1693333"/>
          </a:xfrm>
        </p:grpSpPr>
        <p:sp>
          <p:nvSpPr>
            <p:cNvPr id="8" name="Callout: Left-Right Arrow 7">
              <a:extLst>
                <a:ext uri="{FF2B5EF4-FFF2-40B4-BE49-F238E27FC236}">
                  <a16:creationId xmlns:a16="http://schemas.microsoft.com/office/drawing/2014/main" id="{C60F1198-3020-2D31-10F2-D4A18CD386F8}"/>
                </a:ext>
              </a:extLst>
            </p:cNvPr>
            <p:cNvSpPr/>
            <p:nvPr/>
          </p:nvSpPr>
          <p:spPr>
            <a:xfrm rot="5400000">
              <a:off x="3212352" y="5473452"/>
              <a:ext cx="1693333" cy="1454272"/>
            </a:xfrm>
            <a:prstGeom prst="leftRightArrowCallou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6592395-DAC5-8F84-EF60-9B7C3308BCBA}"/>
                </a:ext>
              </a:extLst>
            </p:cNvPr>
            <p:cNvSpPr txBox="1"/>
            <p:nvPr/>
          </p:nvSpPr>
          <p:spPr>
            <a:xfrm>
              <a:off x="3376705" y="5876862"/>
              <a:ext cx="1364626" cy="64633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Internet Gateway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6BA7268-E336-8601-5D77-1400FDF3C418}"/>
              </a:ext>
            </a:extLst>
          </p:cNvPr>
          <p:cNvGrpSpPr/>
          <p:nvPr/>
        </p:nvGrpSpPr>
        <p:grpSpPr>
          <a:xfrm>
            <a:off x="592666" y="1494117"/>
            <a:ext cx="4766233" cy="4367801"/>
            <a:chOff x="624569" y="1533960"/>
            <a:chExt cx="4325017" cy="3625725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7D3EB54-F5E8-82F6-7901-FA98E6124838}"/>
                </a:ext>
              </a:extLst>
            </p:cNvPr>
            <p:cNvSpPr/>
            <p:nvPr/>
          </p:nvSpPr>
          <p:spPr>
            <a:xfrm>
              <a:off x="624569" y="1533960"/>
              <a:ext cx="4325017" cy="3625725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B8C48F9-073B-888D-C65F-840EE9D7797C}"/>
                </a:ext>
              </a:extLst>
            </p:cNvPr>
            <p:cNvSpPr txBox="1"/>
            <p:nvPr/>
          </p:nvSpPr>
          <p:spPr>
            <a:xfrm>
              <a:off x="1643529" y="4711451"/>
              <a:ext cx="158376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Subnet 1</a:t>
              </a:r>
            </a:p>
          </p:txBody>
        </p:sp>
      </p:grpSp>
      <p:sp>
        <p:nvSpPr>
          <p:cNvPr id="23" name="Rectangle: Diagonal Corners Rounded 22">
            <a:extLst>
              <a:ext uri="{FF2B5EF4-FFF2-40B4-BE49-F238E27FC236}">
                <a16:creationId xmlns:a16="http://schemas.microsoft.com/office/drawing/2014/main" id="{E001E931-08EE-A2B7-52D6-D99F3AE3B896}"/>
              </a:ext>
            </a:extLst>
          </p:cNvPr>
          <p:cNvSpPr/>
          <p:nvPr/>
        </p:nvSpPr>
        <p:spPr>
          <a:xfrm>
            <a:off x="687293" y="3536078"/>
            <a:ext cx="2928470" cy="1613648"/>
          </a:xfrm>
          <a:prstGeom prst="round2Diag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D84B9D-8FAF-97E0-AE16-438FAA90927D}"/>
              </a:ext>
            </a:extLst>
          </p:cNvPr>
          <p:cNvSpPr txBox="1"/>
          <p:nvPr/>
        </p:nvSpPr>
        <p:spPr>
          <a:xfrm>
            <a:off x="796862" y="4666627"/>
            <a:ext cx="13447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Node 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8EBA4AD-C3CA-7C30-8B4C-DBD649CE4DD7}"/>
              </a:ext>
            </a:extLst>
          </p:cNvPr>
          <p:cNvSpPr/>
          <p:nvPr/>
        </p:nvSpPr>
        <p:spPr>
          <a:xfrm>
            <a:off x="2141568" y="4472393"/>
            <a:ext cx="1344705" cy="5627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F.E. Pod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9E94DEB-2EE6-2B81-DE64-51B13991253F}"/>
              </a:ext>
            </a:extLst>
          </p:cNvPr>
          <p:cNvSpPr/>
          <p:nvPr/>
        </p:nvSpPr>
        <p:spPr>
          <a:xfrm>
            <a:off x="2161489" y="3675530"/>
            <a:ext cx="1344705" cy="5627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F.E. Pod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F1EE11-4D54-5E6D-B1CC-730AD6B7D37D}"/>
              </a:ext>
            </a:extLst>
          </p:cNvPr>
          <p:cNvGrpSpPr/>
          <p:nvPr/>
        </p:nvGrpSpPr>
        <p:grpSpPr>
          <a:xfrm>
            <a:off x="5687607" y="1533960"/>
            <a:ext cx="5065057" cy="4372783"/>
            <a:chOff x="986117" y="1533960"/>
            <a:chExt cx="3954431" cy="362572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C8F33D22-0E7F-20E6-913C-8ED22520644E}"/>
                </a:ext>
              </a:extLst>
            </p:cNvPr>
            <p:cNvSpPr/>
            <p:nvPr/>
          </p:nvSpPr>
          <p:spPr>
            <a:xfrm>
              <a:off x="986117" y="1533960"/>
              <a:ext cx="3954431" cy="3625725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44DA0CE-1C2D-C0D6-C5DA-3A7CD77C0111}"/>
                </a:ext>
              </a:extLst>
            </p:cNvPr>
            <p:cNvSpPr txBox="1"/>
            <p:nvPr/>
          </p:nvSpPr>
          <p:spPr>
            <a:xfrm>
              <a:off x="1643529" y="4711451"/>
              <a:ext cx="158376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Subnet 2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26AEE73-DB90-3410-70C6-D1B52076E742}"/>
              </a:ext>
            </a:extLst>
          </p:cNvPr>
          <p:cNvGrpSpPr/>
          <p:nvPr/>
        </p:nvGrpSpPr>
        <p:grpSpPr>
          <a:xfrm>
            <a:off x="697255" y="1847726"/>
            <a:ext cx="2928470" cy="1613648"/>
            <a:chOff x="697255" y="1847726"/>
            <a:chExt cx="2928470" cy="1613648"/>
          </a:xfrm>
        </p:grpSpPr>
        <p:sp>
          <p:nvSpPr>
            <p:cNvPr id="21" name="Rectangle: Diagonal Corners Rounded 20">
              <a:extLst>
                <a:ext uri="{FF2B5EF4-FFF2-40B4-BE49-F238E27FC236}">
                  <a16:creationId xmlns:a16="http://schemas.microsoft.com/office/drawing/2014/main" id="{0FD15114-DD1B-7947-A9AF-DC7760CE6C32}"/>
                </a:ext>
              </a:extLst>
            </p:cNvPr>
            <p:cNvSpPr/>
            <p:nvPr/>
          </p:nvSpPr>
          <p:spPr>
            <a:xfrm>
              <a:off x="697255" y="1847726"/>
              <a:ext cx="2928470" cy="1613648"/>
            </a:xfrm>
            <a:prstGeom prst="round2Diag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35E11EF-32B0-5FEE-B6DD-5C1A124414CE}"/>
                </a:ext>
              </a:extLst>
            </p:cNvPr>
            <p:cNvSpPr/>
            <p:nvPr/>
          </p:nvSpPr>
          <p:spPr>
            <a:xfrm>
              <a:off x="2161490" y="2838825"/>
              <a:ext cx="1344705" cy="56278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B.E Pod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0818F62-1AE6-3682-91B0-AD7575A62DEE}"/>
                </a:ext>
              </a:extLst>
            </p:cNvPr>
            <p:cNvSpPr/>
            <p:nvPr/>
          </p:nvSpPr>
          <p:spPr>
            <a:xfrm>
              <a:off x="2161491" y="1962276"/>
              <a:ext cx="1344705" cy="56278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DB Pod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CF0E502-8EED-9EA1-A959-0877C435445B}"/>
                </a:ext>
              </a:extLst>
            </p:cNvPr>
            <p:cNvSpPr txBox="1"/>
            <p:nvPr/>
          </p:nvSpPr>
          <p:spPr>
            <a:xfrm>
              <a:off x="796862" y="2938431"/>
              <a:ext cx="134470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Node 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7478C25-4D64-032C-9323-4971006CC1DC}"/>
              </a:ext>
            </a:extLst>
          </p:cNvPr>
          <p:cNvGrpSpPr/>
          <p:nvPr/>
        </p:nvGrpSpPr>
        <p:grpSpPr>
          <a:xfrm>
            <a:off x="7475568" y="1847726"/>
            <a:ext cx="2928470" cy="1613648"/>
            <a:chOff x="697255" y="1847726"/>
            <a:chExt cx="2928470" cy="1613648"/>
          </a:xfrm>
        </p:grpSpPr>
        <p:sp>
          <p:nvSpPr>
            <p:cNvPr id="36" name="Rectangle: Diagonal Corners Rounded 35">
              <a:extLst>
                <a:ext uri="{FF2B5EF4-FFF2-40B4-BE49-F238E27FC236}">
                  <a16:creationId xmlns:a16="http://schemas.microsoft.com/office/drawing/2014/main" id="{8D6916E3-E464-E758-B0D0-920391487A7D}"/>
                </a:ext>
              </a:extLst>
            </p:cNvPr>
            <p:cNvSpPr/>
            <p:nvPr/>
          </p:nvSpPr>
          <p:spPr>
            <a:xfrm>
              <a:off x="697255" y="1847726"/>
              <a:ext cx="2928470" cy="1613648"/>
            </a:xfrm>
            <a:prstGeom prst="round2Diag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CCB9F0F-D30A-02C5-6F6F-7FB76FBDDFCA}"/>
                </a:ext>
              </a:extLst>
            </p:cNvPr>
            <p:cNvSpPr/>
            <p:nvPr/>
          </p:nvSpPr>
          <p:spPr>
            <a:xfrm>
              <a:off x="771961" y="2823883"/>
              <a:ext cx="1474195" cy="54286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err="1"/>
                <a:t>Orthanc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8614B13-8343-E67F-B17C-3E5D3CB748C0}"/>
                </a:ext>
              </a:extLst>
            </p:cNvPr>
            <p:cNvSpPr/>
            <p:nvPr/>
          </p:nvSpPr>
          <p:spPr>
            <a:xfrm>
              <a:off x="766981" y="1962276"/>
              <a:ext cx="1344705" cy="56278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B.E Pod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D013E7A-94CF-6C69-3EF1-C8175035244A}"/>
                </a:ext>
              </a:extLst>
            </p:cNvPr>
            <p:cNvSpPr txBox="1"/>
            <p:nvPr/>
          </p:nvSpPr>
          <p:spPr>
            <a:xfrm>
              <a:off x="2281018" y="2978274"/>
              <a:ext cx="134470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Node 3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30BB928-DC33-391E-C2EF-9CC33E8CF8A3}"/>
              </a:ext>
            </a:extLst>
          </p:cNvPr>
          <p:cNvGrpSpPr/>
          <p:nvPr/>
        </p:nvGrpSpPr>
        <p:grpSpPr>
          <a:xfrm>
            <a:off x="7475568" y="3610784"/>
            <a:ext cx="3087840" cy="1613648"/>
            <a:chOff x="697255" y="1847726"/>
            <a:chExt cx="3087840" cy="1613648"/>
          </a:xfrm>
        </p:grpSpPr>
        <p:sp>
          <p:nvSpPr>
            <p:cNvPr id="42" name="Rectangle: Diagonal Corners Rounded 41">
              <a:extLst>
                <a:ext uri="{FF2B5EF4-FFF2-40B4-BE49-F238E27FC236}">
                  <a16:creationId xmlns:a16="http://schemas.microsoft.com/office/drawing/2014/main" id="{AB62FE8D-E2AC-6541-3501-38FA04038EDA}"/>
                </a:ext>
              </a:extLst>
            </p:cNvPr>
            <p:cNvSpPr/>
            <p:nvPr/>
          </p:nvSpPr>
          <p:spPr>
            <a:xfrm>
              <a:off x="697255" y="1847726"/>
              <a:ext cx="2928470" cy="1613648"/>
            </a:xfrm>
            <a:prstGeom prst="round2Diag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B683FAE-F2F5-266E-FBDF-88AE2D4D1468}"/>
                </a:ext>
              </a:extLst>
            </p:cNvPr>
            <p:cNvSpPr/>
            <p:nvPr/>
          </p:nvSpPr>
          <p:spPr>
            <a:xfrm>
              <a:off x="766981" y="1937374"/>
              <a:ext cx="1743136" cy="56278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Listener</a:t>
              </a:r>
            </a:p>
            <a:p>
              <a:pPr algn="ctr"/>
              <a:r>
                <a:rPr lang="en-US"/>
                <a:t>Agent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DCB3288-8487-BC51-E775-35F0CD7F4429}"/>
                </a:ext>
              </a:extLst>
            </p:cNvPr>
            <p:cNvSpPr txBox="1"/>
            <p:nvPr/>
          </p:nvSpPr>
          <p:spPr>
            <a:xfrm>
              <a:off x="2440391" y="2993216"/>
              <a:ext cx="134470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Node 4</a:t>
              </a:r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A12F80B6-B9A5-8B5B-C99C-2BB801A2F47B}"/>
              </a:ext>
            </a:extLst>
          </p:cNvPr>
          <p:cNvSpPr/>
          <p:nvPr/>
        </p:nvSpPr>
        <p:spPr>
          <a:xfrm>
            <a:off x="8937812" y="1960284"/>
            <a:ext cx="1344705" cy="5627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B.E Pod</a:t>
            </a:r>
          </a:p>
        </p:txBody>
      </p:sp>
      <p:sp>
        <p:nvSpPr>
          <p:cNvPr id="55" name="Arrow: Left-Right-Up 54">
            <a:extLst>
              <a:ext uri="{FF2B5EF4-FFF2-40B4-BE49-F238E27FC236}">
                <a16:creationId xmlns:a16="http://schemas.microsoft.com/office/drawing/2014/main" id="{8BE4D502-5748-9FF9-CB50-A73332C3EAA3}"/>
              </a:ext>
            </a:extLst>
          </p:cNvPr>
          <p:cNvSpPr/>
          <p:nvPr/>
        </p:nvSpPr>
        <p:spPr>
          <a:xfrm rot="10800000">
            <a:off x="4278157" y="2246158"/>
            <a:ext cx="2500155" cy="2246154"/>
          </a:xfrm>
          <a:prstGeom prst="leftRightUp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7CC3206-D62E-D7F5-1976-8A29A5290768}"/>
              </a:ext>
            </a:extLst>
          </p:cNvPr>
          <p:cNvSpPr txBox="1"/>
          <p:nvPr/>
        </p:nvSpPr>
        <p:spPr>
          <a:xfrm>
            <a:off x="5094940" y="2520640"/>
            <a:ext cx="113552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Load Balancer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B823D6A-AD51-F607-2C04-96D4575C9C6D}"/>
              </a:ext>
            </a:extLst>
          </p:cNvPr>
          <p:cNvSpPr/>
          <p:nvPr/>
        </p:nvSpPr>
        <p:spPr>
          <a:xfrm>
            <a:off x="7473576" y="4490322"/>
            <a:ext cx="1743136" cy="5627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Listener</a:t>
            </a:r>
          </a:p>
          <a:p>
            <a:pPr algn="ctr"/>
            <a:r>
              <a:rPr lang="en-US"/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1988223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87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A75B85-E4BF-EA6E-3B37-A71D95E57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1636EF1-09AA-3CD1-181C-C10170CD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044" y="1041400"/>
            <a:ext cx="6545413" cy="1655762"/>
          </a:xfrm>
        </p:spPr>
        <p:txBody>
          <a:bodyPr>
            <a:normAutofit/>
          </a:bodyPr>
          <a:lstStyle/>
          <a:p>
            <a:pPr algn="l"/>
            <a:endParaRPr lang="en-US" sz="6600" b="1">
              <a:solidFill>
                <a:srgbClr val="FDF8F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5A854DD-5A13-6B22-CD00-F7A3B0839B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044" y="2967173"/>
            <a:ext cx="7160615" cy="1108147"/>
          </a:xfrm>
        </p:spPr>
        <p:txBody>
          <a:bodyPr>
            <a:normAutofit/>
          </a:bodyPr>
          <a:lstStyle/>
          <a:p>
            <a:pPr algn="l"/>
            <a:endParaRPr lang="en-US" sz="2000">
              <a:solidFill>
                <a:srgbClr val="FDF8F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259B1F-4491-8F2D-2E95-565F7E08740B}"/>
              </a:ext>
            </a:extLst>
          </p:cNvPr>
          <p:cNvSpPr/>
          <p:nvPr/>
        </p:nvSpPr>
        <p:spPr>
          <a:xfrm rot="2036804">
            <a:off x="9722282" y="1073595"/>
            <a:ext cx="3987000" cy="7638703"/>
          </a:xfrm>
          <a:prstGeom prst="rect">
            <a:avLst/>
          </a:prstGeom>
          <a:solidFill>
            <a:srgbClr val="FDF8F1"/>
          </a:solidFill>
          <a:ln>
            <a:solidFill>
              <a:srgbClr val="FDF8F1"/>
            </a:solidFill>
          </a:ln>
          <a:effectLst>
            <a:outerShdw blurRad="50800" dist="38100" dir="10800000" sx="101000" sy="101000" algn="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DF8F1"/>
                </a:solidFill>
              </a:ln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D3EB5F-7B61-C034-2CB9-9C01DD24AC82}"/>
              </a:ext>
            </a:extLst>
          </p:cNvPr>
          <p:cNvSpPr/>
          <p:nvPr/>
        </p:nvSpPr>
        <p:spPr>
          <a:xfrm rot="2036804">
            <a:off x="10198500" y="1584595"/>
            <a:ext cx="3987000" cy="7638703"/>
          </a:xfrm>
          <a:prstGeom prst="rect">
            <a:avLst/>
          </a:prstGeom>
          <a:solidFill>
            <a:srgbClr val="40846F"/>
          </a:solidFill>
          <a:ln>
            <a:solidFill>
              <a:srgbClr val="40846F"/>
            </a:solidFill>
          </a:ln>
          <a:effectLst>
            <a:outerShdw blurRad="50800" dist="38100" dir="10800000" sx="101000" sy="101000" algn="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DF8F1"/>
                </a:solidFill>
              </a:ln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9D22A1-0A0A-BD28-E0A6-42A57C81E5FD}"/>
              </a:ext>
            </a:extLst>
          </p:cNvPr>
          <p:cNvSpPr/>
          <p:nvPr/>
        </p:nvSpPr>
        <p:spPr>
          <a:xfrm rot="2036804">
            <a:off x="10864834" y="2037346"/>
            <a:ext cx="3987000" cy="7638703"/>
          </a:xfrm>
          <a:prstGeom prst="rect">
            <a:avLst/>
          </a:prstGeom>
          <a:solidFill>
            <a:srgbClr val="C03221"/>
          </a:solidFill>
          <a:ln>
            <a:solidFill>
              <a:srgbClr val="C03221"/>
            </a:solidFill>
          </a:ln>
          <a:effectLst>
            <a:outerShdw blurRad="50800" dist="38100" dir="8100000" sx="102000" sy="102000" algn="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DF8F1"/>
                </a:solidFill>
              </a:ln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8A2D2D-3986-7C80-6C57-912DF2B0FD6C}"/>
              </a:ext>
            </a:extLst>
          </p:cNvPr>
          <p:cNvSpPr/>
          <p:nvPr/>
        </p:nvSpPr>
        <p:spPr>
          <a:xfrm>
            <a:off x="990044" y="3807507"/>
            <a:ext cx="851913" cy="85519"/>
          </a:xfrm>
          <a:prstGeom prst="rect">
            <a:avLst/>
          </a:prstGeom>
          <a:solidFill>
            <a:srgbClr val="40846F"/>
          </a:solidFill>
          <a:ln>
            <a:solidFill>
              <a:srgbClr val="4084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6">
            <a:extLst>
              <a:ext uri="{FF2B5EF4-FFF2-40B4-BE49-F238E27FC236}">
                <a16:creationId xmlns:a16="http://schemas.microsoft.com/office/drawing/2014/main" id="{5A3B44D9-C3C6-6A66-845B-4F005E516C32}"/>
              </a:ext>
            </a:extLst>
          </p:cNvPr>
          <p:cNvSpPr txBox="1">
            <a:spLocks/>
          </p:cNvSpPr>
          <p:nvPr/>
        </p:nvSpPr>
        <p:spPr>
          <a:xfrm>
            <a:off x="990043" y="4498899"/>
            <a:ext cx="7160615" cy="1108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>
              <a:solidFill>
                <a:srgbClr val="FDF8F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873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93AE1D-05F6-7313-A685-5589940A0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C2BEF-660D-D9DB-7F34-B3A7A2573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3615"/>
          </a:xfrm>
        </p:spPr>
        <p:txBody>
          <a:bodyPr/>
          <a:lstStyle/>
          <a:p>
            <a:endParaRPr lang="en-US">
              <a:latin typeface="Lato"/>
              <a:ea typeface="Lato"/>
              <a:cs typeface="Lato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003176-8263-EE31-B198-FE88AC88AAFD}"/>
              </a:ext>
            </a:extLst>
          </p:cNvPr>
          <p:cNvSpPr/>
          <p:nvPr/>
        </p:nvSpPr>
        <p:spPr>
          <a:xfrm>
            <a:off x="0" y="6149340"/>
            <a:ext cx="12192000" cy="708660"/>
          </a:xfrm>
          <a:prstGeom prst="rect">
            <a:avLst/>
          </a:prstGeom>
          <a:solidFill>
            <a:srgbClr val="2A4879"/>
          </a:solidFill>
          <a:ln>
            <a:solidFill>
              <a:srgbClr val="2A48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22AD35-575A-AB37-0196-871CD7D972DC}"/>
              </a:ext>
            </a:extLst>
          </p:cNvPr>
          <p:cNvSpPr/>
          <p:nvPr/>
        </p:nvSpPr>
        <p:spPr>
          <a:xfrm>
            <a:off x="685244" y="1305980"/>
            <a:ext cx="851913" cy="85519"/>
          </a:xfrm>
          <a:prstGeom prst="rect">
            <a:avLst/>
          </a:prstGeom>
          <a:solidFill>
            <a:srgbClr val="40846F"/>
          </a:solidFill>
          <a:ln>
            <a:solidFill>
              <a:srgbClr val="4084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EB0ADC6-9061-BC44-1D7E-E33BF8249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21108"/>
            <a:ext cx="4114800" cy="365125"/>
          </a:xfrm>
        </p:spPr>
        <p:txBody>
          <a:bodyPr/>
          <a:lstStyle/>
          <a:p>
            <a:r>
              <a:rPr lang="en-US" sz="1400" err="1">
                <a:ln>
                  <a:solidFill>
                    <a:srgbClr val="FDF8F1"/>
                  </a:solidFill>
                </a:ln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Image</a:t>
            </a:r>
            <a:r>
              <a:rPr lang="en-US" sz="1400" b="1" err="1">
                <a:ln>
                  <a:solidFill>
                    <a:srgbClr val="FDF8F1"/>
                  </a:solidFill>
                </a:ln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Insights</a:t>
            </a:r>
            <a:endParaRPr lang="en-US" sz="1400" b="1">
              <a:ln>
                <a:solidFill>
                  <a:srgbClr val="FDF8F1"/>
                </a:solidFill>
              </a:ln>
              <a:solidFill>
                <a:srgbClr val="FDF8F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8DC29AF-B4A9-2D7C-B95D-A70315114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1108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z="1400" smtClean="0">
                <a:ln>
                  <a:solidFill>
                    <a:srgbClr val="FDF8F1"/>
                  </a:solidFill>
                </a:ln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26</a:t>
            </a:fld>
            <a:endParaRPr lang="en-US" sz="1400">
              <a:ln>
                <a:solidFill>
                  <a:srgbClr val="FDF8F1"/>
                </a:solidFill>
              </a:ln>
              <a:solidFill>
                <a:srgbClr val="FDF8F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7EFECE2-B6CD-3CCF-471F-8FBCBD2192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21108"/>
            <a:ext cx="2743200" cy="365125"/>
          </a:xfrm>
        </p:spPr>
        <p:txBody>
          <a:bodyPr/>
          <a:lstStyle/>
          <a:p>
            <a:fld id="{058FF8DA-C427-4B30-A4FA-AE6D1B541EA6}" type="datetime1">
              <a:rPr lang="en-US" sz="1400" smtClean="0">
                <a:ln>
                  <a:solidFill>
                    <a:srgbClr val="FDF8F1"/>
                  </a:solidFill>
                </a:ln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5/3/2024</a:t>
            </a:fld>
            <a:endParaRPr lang="en-US" sz="1400">
              <a:ln>
                <a:solidFill>
                  <a:srgbClr val="FDF8F1"/>
                </a:solidFill>
              </a:ln>
              <a:solidFill>
                <a:srgbClr val="FDF8F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957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87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A75B85-E4BF-EA6E-3B37-A71D95E57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6">
            <a:extLst>
              <a:ext uri="{FF2B5EF4-FFF2-40B4-BE49-F238E27FC236}">
                <a16:creationId xmlns:a16="http://schemas.microsoft.com/office/drawing/2014/main" id="{5A3B44D9-C3C6-6A66-845B-4F005E516C32}"/>
              </a:ext>
            </a:extLst>
          </p:cNvPr>
          <p:cNvSpPr txBox="1">
            <a:spLocks/>
          </p:cNvSpPr>
          <p:nvPr/>
        </p:nvSpPr>
        <p:spPr>
          <a:xfrm>
            <a:off x="990043" y="4498899"/>
            <a:ext cx="7160615" cy="1108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>
              <a:solidFill>
                <a:srgbClr val="FDF8F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0D32B9-A25A-E01F-F3C2-38000FFE48F0}"/>
              </a:ext>
            </a:extLst>
          </p:cNvPr>
          <p:cNvSpPr/>
          <p:nvPr/>
        </p:nvSpPr>
        <p:spPr>
          <a:xfrm>
            <a:off x="0" y="6149340"/>
            <a:ext cx="12192000" cy="708660"/>
          </a:xfrm>
          <a:prstGeom prst="rect">
            <a:avLst/>
          </a:prstGeom>
          <a:solidFill>
            <a:srgbClr val="FDF8F1"/>
          </a:solidFill>
          <a:ln>
            <a:solidFill>
              <a:srgbClr val="2A48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954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79E83B-7257-9BEF-4C97-706DE546B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48FAD-0925-74B6-068D-389157AA9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3615"/>
          </a:xfrm>
        </p:spPr>
        <p:txBody>
          <a:bodyPr/>
          <a:lstStyle/>
          <a:p>
            <a:r>
              <a:rPr lang="en-US">
                <a:latin typeface="Lato"/>
                <a:ea typeface="Lato"/>
                <a:cs typeface="Lato"/>
              </a:rPr>
              <a:t>Imaging Systems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B5EF07-1880-CE62-0C59-C896A7DCB30A}"/>
              </a:ext>
            </a:extLst>
          </p:cNvPr>
          <p:cNvSpPr/>
          <p:nvPr/>
        </p:nvSpPr>
        <p:spPr>
          <a:xfrm>
            <a:off x="0" y="6149340"/>
            <a:ext cx="12192000" cy="708660"/>
          </a:xfrm>
          <a:prstGeom prst="rect">
            <a:avLst/>
          </a:prstGeom>
          <a:solidFill>
            <a:srgbClr val="2A4879"/>
          </a:solidFill>
          <a:ln>
            <a:solidFill>
              <a:srgbClr val="2A48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E92383-52C7-F24E-C303-D84B6D019374}"/>
              </a:ext>
            </a:extLst>
          </p:cNvPr>
          <p:cNvSpPr/>
          <p:nvPr/>
        </p:nvSpPr>
        <p:spPr>
          <a:xfrm>
            <a:off x="685244" y="1305980"/>
            <a:ext cx="851913" cy="85519"/>
          </a:xfrm>
          <a:prstGeom prst="rect">
            <a:avLst/>
          </a:prstGeom>
          <a:solidFill>
            <a:srgbClr val="40846F"/>
          </a:solidFill>
          <a:ln>
            <a:solidFill>
              <a:srgbClr val="4084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26CC2D7-ED59-4E8B-2C0A-C10623F65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21108"/>
            <a:ext cx="4114800" cy="365125"/>
          </a:xfrm>
        </p:spPr>
        <p:txBody>
          <a:bodyPr/>
          <a:lstStyle/>
          <a:p>
            <a:r>
              <a:rPr lang="en-US" sz="1400" err="1">
                <a:ln>
                  <a:solidFill>
                    <a:srgbClr val="FDF8F1"/>
                  </a:solidFill>
                </a:ln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Image</a:t>
            </a:r>
            <a:r>
              <a:rPr lang="en-US" sz="1400" b="1" err="1">
                <a:ln>
                  <a:solidFill>
                    <a:srgbClr val="FDF8F1"/>
                  </a:solidFill>
                </a:ln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Insights</a:t>
            </a:r>
            <a:endParaRPr lang="en-US" sz="1400" b="1">
              <a:ln>
                <a:solidFill>
                  <a:srgbClr val="FDF8F1"/>
                </a:solidFill>
              </a:ln>
              <a:solidFill>
                <a:srgbClr val="FDF8F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4D804FE-F412-BDF1-3FC7-37D92BD21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1108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z="1400" smtClean="0">
                <a:ln>
                  <a:solidFill>
                    <a:srgbClr val="FDF8F1"/>
                  </a:solidFill>
                </a:ln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fld>
            <a:endParaRPr lang="en-US" sz="1400">
              <a:ln>
                <a:solidFill>
                  <a:srgbClr val="FDF8F1"/>
                </a:solidFill>
              </a:ln>
              <a:solidFill>
                <a:srgbClr val="FDF8F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607D542C-016F-2DC1-9395-51F49C70F3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21108"/>
            <a:ext cx="2743200" cy="365125"/>
          </a:xfrm>
        </p:spPr>
        <p:txBody>
          <a:bodyPr/>
          <a:lstStyle/>
          <a:p>
            <a:fld id="{058FF8DA-C427-4B30-A4FA-AE6D1B541EA6}" type="datetime1">
              <a:rPr lang="en-US" sz="1400" smtClean="0">
                <a:ln>
                  <a:solidFill>
                    <a:srgbClr val="FDF8F1"/>
                  </a:solidFill>
                </a:ln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5/3/2024</a:t>
            </a:fld>
            <a:endParaRPr lang="en-US" sz="1400">
              <a:ln>
                <a:solidFill>
                  <a:srgbClr val="FDF8F1"/>
                </a:solidFill>
              </a:ln>
              <a:solidFill>
                <a:srgbClr val="FDF8F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D892AD2-DC49-5AB2-F243-1BB030413EAD}"/>
              </a:ext>
            </a:extLst>
          </p:cNvPr>
          <p:cNvSpPr/>
          <p:nvPr/>
        </p:nvSpPr>
        <p:spPr>
          <a:xfrm>
            <a:off x="8153400" y="2864068"/>
            <a:ext cx="2360448" cy="1129862"/>
          </a:xfrm>
          <a:prstGeom prst="roundRect">
            <a:avLst/>
          </a:prstGeom>
          <a:solidFill>
            <a:srgbClr val="2A4879"/>
          </a:solidFill>
          <a:ln>
            <a:solidFill>
              <a:srgbClr val="2A48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Lato"/>
                <a:ea typeface="Lato"/>
                <a:cs typeface="Lato"/>
              </a:rPr>
              <a:t>Product</a:t>
            </a:r>
            <a:endParaRPr lang="en-US" b="1">
              <a:latin typeface="Lato"/>
              <a:ea typeface="Lato"/>
              <a:cs typeface="Lato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F9856C7-A239-3838-869E-0A5B0EAD1F42}"/>
              </a:ext>
            </a:extLst>
          </p:cNvPr>
          <p:cNvGrpSpPr/>
          <p:nvPr/>
        </p:nvGrpSpPr>
        <p:grpSpPr>
          <a:xfrm>
            <a:off x="838199" y="2333517"/>
            <a:ext cx="3200400" cy="2190965"/>
            <a:chOff x="838200" y="2289595"/>
            <a:chExt cx="3825240" cy="219096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C53FDFE-95AA-9BCD-E274-25E952F5F6A9}"/>
                </a:ext>
              </a:extLst>
            </p:cNvPr>
            <p:cNvSpPr/>
            <p:nvPr/>
          </p:nvSpPr>
          <p:spPr>
            <a:xfrm>
              <a:off x="838200" y="2289595"/>
              <a:ext cx="3825240" cy="2190965"/>
            </a:xfrm>
            <a:prstGeom prst="rect">
              <a:avLst/>
            </a:prstGeom>
            <a:noFill/>
            <a:ln w="38100">
              <a:solidFill>
                <a:srgbClr val="C0322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F17729-F67C-081C-B8B0-3313FC14A1DC}"/>
                </a:ext>
              </a:extLst>
            </p:cNvPr>
            <p:cNvSpPr txBox="1"/>
            <p:nvPr/>
          </p:nvSpPr>
          <p:spPr>
            <a:xfrm>
              <a:off x="922020" y="2377668"/>
              <a:ext cx="18897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rgbClr val="C0322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Hospital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A9192B9-421A-1AD0-D1FF-244D4308ED36}"/>
              </a:ext>
            </a:extLst>
          </p:cNvPr>
          <p:cNvGrpSpPr/>
          <p:nvPr/>
        </p:nvGrpSpPr>
        <p:grpSpPr>
          <a:xfrm>
            <a:off x="4834890" y="3263105"/>
            <a:ext cx="2522220" cy="331788"/>
            <a:chOff x="5105400" y="2781300"/>
            <a:chExt cx="2522220" cy="331788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BC9E4F75-8A99-B0C7-E780-398D470A618B}"/>
                </a:ext>
              </a:extLst>
            </p:cNvPr>
            <p:cNvSpPr/>
            <p:nvPr/>
          </p:nvSpPr>
          <p:spPr>
            <a:xfrm>
              <a:off x="5105400" y="2781300"/>
              <a:ext cx="2522220" cy="14478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5C3709AB-7114-E0C0-F1BE-8FC3FF7FF1B6}"/>
                </a:ext>
              </a:extLst>
            </p:cNvPr>
            <p:cNvSpPr/>
            <p:nvPr/>
          </p:nvSpPr>
          <p:spPr>
            <a:xfrm rot="10800000">
              <a:off x="5105400" y="2968308"/>
              <a:ext cx="2522220" cy="14478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31290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28761D-AB15-473C-26F2-BC4806F68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B1230-DCB2-4F3D-232D-C21D2168D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3615"/>
          </a:xfrm>
        </p:spPr>
        <p:txBody>
          <a:bodyPr/>
          <a:lstStyle/>
          <a:p>
            <a:r>
              <a:rPr lang="en-US">
                <a:latin typeface="Lato"/>
                <a:ea typeface="Lato"/>
                <a:cs typeface="Lato"/>
              </a:rPr>
              <a:t>Imaging Systems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EACB90-216A-DA76-894F-D6F82FEA6984}"/>
              </a:ext>
            </a:extLst>
          </p:cNvPr>
          <p:cNvSpPr/>
          <p:nvPr/>
        </p:nvSpPr>
        <p:spPr>
          <a:xfrm>
            <a:off x="0" y="6149340"/>
            <a:ext cx="12192000" cy="708660"/>
          </a:xfrm>
          <a:prstGeom prst="rect">
            <a:avLst/>
          </a:prstGeom>
          <a:solidFill>
            <a:srgbClr val="2A4879"/>
          </a:solidFill>
          <a:ln>
            <a:solidFill>
              <a:srgbClr val="2A48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0F259E-CD8B-DDC1-FA99-ED6C2F9FC24C}"/>
              </a:ext>
            </a:extLst>
          </p:cNvPr>
          <p:cNvSpPr/>
          <p:nvPr/>
        </p:nvSpPr>
        <p:spPr>
          <a:xfrm>
            <a:off x="685244" y="1305980"/>
            <a:ext cx="851913" cy="85519"/>
          </a:xfrm>
          <a:prstGeom prst="rect">
            <a:avLst/>
          </a:prstGeom>
          <a:solidFill>
            <a:srgbClr val="40846F"/>
          </a:solidFill>
          <a:ln>
            <a:solidFill>
              <a:srgbClr val="4084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609F639-BBA4-D6D9-892B-AE9F7D79E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21108"/>
            <a:ext cx="4114800" cy="365125"/>
          </a:xfrm>
        </p:spPr>
        <p:txBody>
          <a:bodyPr/>
          <a:lstStyle/>
          <a:p>
            <a:r>
              <a:rPr lang="en-US" sz="1400" err="1">
                <a:ln>
                  <a:solidFill>
                    <a:srgbClr val="FDF8F1"/>
                  </a:solidFill>
                </a:ln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Image</a:t>
            </a:r>
            <a:r>
              <a:rPr lang="en-US" sz="1400" b="1" err="1">
                <a:ln>
                  <a:solidFill>
                    <a:srgbClr val="FDF8F1"/>
                  </a:solidFill>
                </a:ln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Insights</a:t>
            </a:r>
            <a:endParaRPr lang="en-US" sz="1400" b="1">
              <a:ln>
                <a:solidFill>
                  <a:srgbClr val="FDF8F1"/>
                </a:solidFill>
              </a:ln>
              <a:solidFill>
                <a:srgbClr val="FDF8F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2DE6538-1575-81D5-2D20-6D2224E71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1108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z="1400" smtClean="0">
                <a:ln>
                  <a:solidFill>
                    <a:srgbClr val="FDF8F1"/>
                  </a:solidFill>
                </a:ln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</a:t>
            </a:fld>
            <a:endParaRPr lang="en-US" sz="1400">
              <a:ln>
                <a:solidFill>
                  <a:srgbClr val="FDF8F1"/>
                </a:solidFill>
              </a:ln>
              <a:solidFill>
                <a:srgbClr val="FDF8F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3D3E2B32-2215-C514-3CC0-567B76ADAE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21108"/>
            <a:ext cx="2743200" cy="365125"/>
          </a:xfrm>
        </p:spPr>
        <p:txBody>
          <a:bodyPr/>
          <a:lstStyle/>
          <a:p>
            <a:fld id="{058FF8DA-C427-4B30-A4FA-AE6D1B541EA6}" type="datetime1">
              <a:rPr lang="en-US" sz="1400" smtClean="0">
                <a:ln>
                  <a:solidFill>
                    <a:srgbClr val="FDF8F1"/>
                  </a:solidFill>
                </a:ln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5/3/2024</a:t>
            </a:fld>
            <a:endParaRPr lang="en-US" sz="1400">
              <a:ln>
                <a:solidFill>
                  <a:srgbClr val="FDF8F1"/>
                </a:solidFill>
              </a:ln>
              <a:solidFill>
                <a:srgbClr val="FDF8F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E5DEAC3-567D-ACCB-9A5F-8FD5002010D5}"/>
              </a:ext>
            </a:extLst>
          </p:cNvPr>
          <p:cNvSpPr/>
          <p:nvPr/>
        </p:nvSpPr>
        <p:spPr>
          <a:xfrm>
            <a:off x="8993352" y="2864068"/>
            <a:ext cx="2360448" cy="1129862"/>
          </a:xfrm>
          <a:prstGeom prst="roundRect">
            <a:avLst/>
          </a:prstGeom>
          <a:solidFill>
            <a:srgbClr val="2A4879"/>
          </a:solidFill>
          <a:ln>
            <a:solidFill>
              <a:srgbClr val="2A48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Lato"/>
                <a:ea typeface="Lato"/>
                <a:cs typeface="Lato"/>
              </a:rPr>
              <a:t>Product</a:t>
            </a:r>
            <a:endParaRPr lang="en-US" b="1">
              <a:latin typeface="Lato"/>
              <a:ea typeface="Lato"/>
              <a:cs typeface="Lato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0C3BFB9-7D01-750D-D0DE-9E5DABD9E477}"/>
              </a:ext>
            </a:extLst>
          </p:cNvPr>
          <p:cNvGrpSpPr/>
          <p:nvPr/>
        </p:nvGrpSpPr>
        <p:grpSpPr>
          <a:xfrm>
            <a:off x="4305299" y="3263105"/>
            <a:ext cx="2522220" cy="331788"/>
            <a:chOff x="5105400" y="2781300"/>
            <a:chExt cx="2522220" cy="331788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1345F923-C957-DAC5-6A82-20BCAF711A06}"/>
                </a:ext>
              </a:extLst>
            </p:cNvPr>
            <p:cNvSpPr/>
            <p:nvPr/>
          </p:nvSpPr>
          <p:spPr>
            <a:xfrm>
              <a:off x="5105400" y="2781300"/>
              <a:ext cx="2522220" cy="14478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511D9E6B-4633-0033-E795-8E46B4EFCFF4}"/>
                </a:ext>
              </a:extLst>
            </p:cNvPr>
            <p:cNvSpPr/>
            <p:nvPr/>
          </p:nvSpPr>
          <p:spPr>
            <a:xfrm rot="10800000">
              <a:off x="5105400" y="2968308"/>
              <a:ext cx="2522220" cy="14478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0A1F430-C0F4-7D2E-A450-BC6AB579D9AB}"/>
              </a:ext>
            </a:extLst>
          </p:cNvPr>
          <p:cNvGrpSpPr/>
          <p:nvPr/>
        </p:nvGrpSpPr>
        <p:grpSpPr>
          <a:xfrm>
            <a:off x="838199" y="2333517"/>
            <a:ext cx="3200400" cy="2190965"/>
            <a:chOff x="838199" y="2333517"/>
            <a:chExt cx="3200400" cy="219096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AB5579E-99B7-D54B-B4A8-65B8E099DE33}"/>
                </a:ext>
              </a:extLst>
            </p:cNvPr>
            <p:cNvGrpSpPr/>
            <p:nvPr/>
          </p:nvGrpSpPr>
          <p:grpSpPr>
            <a:xfrm>
              <a:off x="838199" y="2333517"/>
              <a:ext cx="3200400" cy="2190965"/>
              <a:chOff x="838200" y="2289595"/>
              <a:chExt cx="3825240" cy="219096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DA04E38-48ED-7796-A8E4-C26AFB5F6B9D}"/>
                  </a:ext>
                </a:extLst>
              </p:cNvPr>
              <p:cNvSpPr/>
              <p:nvPr/>
            </p:nvSpPr>
            <p:spPr>
              <a:xfrm>
                <a:off x="838200" y="2289595"/>
                <a:ext cx="3825240" cy="2190965"/>
              </a:xfrm>
              <a:prstGeom prst="rect">
                <a:avLst/>
              </a:prstGeom>
              <a:noFill/>
              <a:ln w="38100">
                <a:solidFill>
                  <a:srgbClr val="C03221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70E6B0-A30C-F83B-FF48-48E9211AC4DA}"/>
                  </a:ext>
                </a:extLst>
              </p:cNvPr>
              <p:cNvSpPr txBox="1"/>
              <p:nvPr/>
            </p:nvSpPr>
            <p:spPr>
              <a:xfrm>
                <a:off x="922020" y="2377668"/>
                <a:ext cx="18897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>
                    <a:solidFill>
                      <a:srgbClr val="C0322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Hospital</a:t>
                </a:r>
              </a:p>
            </p:txBody>
          </p:sp>
        </p:grpSp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5CD94C7A-5809-9B13-F782-0C307B0A4C56}"/>
                </a:ext>
              </a:extLst>
            </p:cNvPr>
            <p:cNvSpPr/>
            <p:nvPr/>
          </p:nvSpPr>
          <p:spPr>
            <a:xfrm>
              <a:off x="2756101" y="2727959"/>
              <a:ext cx="1059180" cy="1402080"/>
            </a:xfrm>
            <a:prstGeom prst="ca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PACS</a:t>
              </a:r>
            </a:p>
          </p:txBody>
        </p:sp>
      </p:grpSp>
      <p:sp>
        <p:nvSpPr>
          <p:cNvPr id="6" name="Cylinder 5">
            <a:extLst>
              <a:ext uri="{FF2B5EF4-FFF2-40B4-BE49-F238E27FC236}">
                <a16:creationId xmlns:a16="http://schemas.microsoft.com/office/drawing/2014/main" id="{81530F44-1019-A2D8-1388-AF0163A63CB1}"/>
              </a:ext>
            </a:extLst>
          </p:cNvPr>
          <p:cNvSpPr/>
          <p:nvPr/>
        </p:nvSpPr>
        <p:spPr>
          <a:xfrm>
            <a:off x="7094219" y="2727959"/>
            <a:ext cx="1059180" cy="1402080"/>
          </a:xfrm>
          <a:prstGeom prst="ca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PACS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FE72C56-BFA1-32BE-4C29-BD47E0E2C3EC}"/>
              </a:ext>
            </a:extLst>
          </p:cNvPr>
          <p:cNvGrpSpPr/>
          <p:nvPr/>
        </p:nvGrpSpPr>
        <p:grpSpPr>
          <a:xfrm>
            <a:off x="8310486" y="3263105"/>
            <a:ext cx="525779" cy="331788"/>
            <a:chOff x="5105400" y="2781300"/>
            <a:chExt cx="2522220" cy="331788"/>
          </a:xfrm>
          <a:solidFill>
            <a:schemeClr val="tx1"/>
          </a:solidFill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B319E342-7B17-5FA2-52AE-D83687207D44}"/>
                </a:ext>
              </a:extLst>
            </p:cNvPr>
            <p:cNvSpPr/>
            <p:nvPr/>
          </p:nvSpPr>
          <p:spPr>
            <a:xfrm>
              <a:off x="5105400" y="2781300"/>
              <a:ext cx="2522220" cy="144780"/>
            </a:xfrm>
            <a:prstGeom prst="right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12DABAB7-7A66-4E81-A33D-654928C1BDF7}"/>
                </a:ext>
              </a:extLst>
            </p:cNvPr>
            <p:cNvSpPr/>
            <p:nvPr/>
          </p:nvSpPr>
          <p:spPr>
            <a:xfrm rot="10800000">
              <a:off x="5105400" y="2968308"/>
              <a:ext cx="2522220" cy="144780"/>
            </a:xfrm>
            <a:prstGeom prst="right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077558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6D3269-E85B-64D3-65D9-ACE8E65AB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C69E0-B89C-2965-C56A-289FB1B22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3615"/>
          </a:xfrm>
        </p:spPr>
        <p:txBody>
          <a:bodyPr/>
          <a:lstStyle/>
          <a:p>
            <a:r>
              <a:rPr lang="en-US">
                <a:latin typeface="Lato"/>
                <a:ea typeface="Lato"/>
                <a:cs typeface="Lato"/>
              </a:rPr>
              <a:t>Imaging Systems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A27760-43FF-7F41-257A-828B079A0FEF}"/>
              </a:ext>
            </a:extLst>
          </p:cNvPr>
          <p:cNvSpPr/>
          <p:nvPr/>
        </p:nvSpPr>
        <p:spPr>
          <a:xfrm>
            <a:off x="0" y="6149340"/>
            <a:ext cx="12192000" cy="708660"/>
          </a:xfrm>
          <a:prstGeom prst="rect">
            <a:avLst/>
          </a:prstGeom>
          <a:solidFill>
            <a:srgbClr val="2A4879"/>
          </a:solidFill>
          <a:ln>
            <a:solidFill>
              <a:srgbClr val="2A48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8B2A15-B3E2-36E8-7CAF-58378A8FDFBE}"/>
              </a:ext>
            </a:extLst>
          </p:cNvPr>
          <p:cNvSpPr/>
          <p:nvPr/>
        </p:nvSpPr>
        <p:spPr>
          <a:xfrm>
            <a:off x="685244" y="1305980"/>
            <a:ext cx="851913" cy="85519"/>
          </a:xfrm>
          <a:prstGeom prst="rect">
            <a:avLst/>
          </a:prstGeom>
          <a:solidFill>
            <a:srgbClr val="40846F"/>
          </a:solidFill>
          <a:ln>
            <a:solidFill>
              <a:srgbClr val="4084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A1BD841-C540-691B-527C-AE99BABA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21108"/>
            <a:ext cx="4114800" cy="365125"/>
          </a:xfrm>
        </p:spPr>
        <p:txBody>
          <a:bodyPr/>
          <a:lstStyle/>
          <a:p>
            <a:r>
              <a:rPr lang="en-US" sz="1400" err="1">
                <a:ln>
                  <a:solidFill>
                    <a:srgbClr val="FDF8F1"/>
                  </a:solidFill>
                </a:ln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Image</a:t>
            </a:r>
            <a:r>
              <a:rPr lang="en-US" sz="1400" b="1" err="1">
                <a:ln>
                  <a:solidFill>
                    <a:srgbClr val="FDF8F1"/>
                  </a:solidFill>
                </a:ln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Insights</a:t>
            </a:r>
            <a:endParaRPr lang="en-US" sz="1400" b="1">
              <a:ln>
                <a:solidFill>
                  <a:srgbClr val="FDF8F1"/>
                </a:solidFill>
              </a:ln>
              <a:solidFill>
                <a:srgbClr val="FDF8F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1EDF7E0-8D24-F006-ABB8-5145F4587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1108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z="1400" smtClean="0">
                <a:ln>
                  <a:solidFill>
                    <a:srgbClr val="FDF8F1"/>
                  </a:solidFill>
                </a:ln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</a:t>
            </a:fld>
            <a:endParaRPr lang="en-US" sz="1400">
              <a:ln>
                <a:solidFill>
                  <a:srgbClr val="FDF8F1"/>
                </a:solidFill>
              </a:ln>
              <a:solidFill>
                <a:srgbClr val="FDF8F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0572528-03D5-1F80-61E2-D8D46A2A10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21108"/>
            <a:ext cx="2743200" cy="365125"/>
          </a:xfrm>
        </p:spPr>
        <p:txBody>
          <a:bodyPr/>
          <a:lstStyle/>
          <a:p>
            <a:fld id="{058FF8DA-C427-4B30-A4FA-AE6D1B541EA6}" type="datetime1">
              <a:rPr lang="en-US" sz="1400" smtClean="0">
                <a:ln>
                  <a:solidFill>
                    <a:srgbClr val="FDF8F1"/>
                  </a:solidFill>
                </a:ln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5/3/2024</a:t>
            </a:fld>
            <a:endParaRPr lang="en-US" sz="1400">
              <a:ln>
                <a:solidFill>
                  <a:srgbClr val="FDF8F1"/>
                </a:solidFill>
              </a:ln>
              <a:solidFill>
                <a:srgbClr val="FDF8F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C6F030D-2149-299C-D994-65E86A6D26FB}"/>
              </a:ext>
            </a:extLst>
          </p:cNvPr>
          <p:cNvGrpSpPr/>
          <p:nvPr/>
        </p:nvGrpSpPr>
        <p:grpSpPr>
          <a:xfrm>
            <a:off x="4052887" y="2456785"/>
            <a:ext cx="3159209" cy="314153"/>
            <a:chOff x="5105400" y="2781300"/>
            <a:chExt cx="2522220" cy="331788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D4700E3B-BE55-5C7E-7E2C-E9FB6BA49539}"/>
                </a:ext>
              </a:extLst>
            </p:cNvPr>
            <p:cNvSpPr/>
            <p:nvPr/>
          </p:nvSpPr>
          <p:spPr>
            <a:xfrm>
              <a:off x="5105400" y="2781300"/>
              <a:ext cx="2522220" cy="14478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1536FB9F-E9DC-085E-62B2-B4283C58953F}"/>
                </a:ext>
              </a:extLst>
            </p:cNvPr>
            <p:cNvSpPr/>
            <p:nvPr/>
          </p:nvSpPr>
          <p:spPr>
            <a:xfrm rot="10800000">
              <a:off x="5105400" y="2968308"/>
              <a:ext cx="2522220" cy="14478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7BA3786-48C4-8952-CDB9-611508A85AE7}"/>
              </a:ext>
            </a:extLst>
          </p:cNvPr>
          <p:cNvGrpSpPr/>
          <p:nvPr/>
        </p:nvGrpSpPr>
        <p:grpSpPr>
          <a:xfrm>
            <a:off x="839529" y="1682689"/>
            <a:ext cx="2721307" cy="1849500"/>
            <a:chOff x="1196339" y="1706880"/>
            <a:chExt cx="2842259" cy="199464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B7AE91C-3C0C-00C8-BDDB-DFA39DA69D08}"/>
                </a:ext>
              </a:extLst>
            </p:cNvPr>
            <p:cNvGrpSpPr/>
            <p:nvPr/>
          </p:nvGrpSpPr>
          <p:grpSpPr>
            <a:xfrm>
              <a:off x="1196339" y="1706880"/>
              <a:ext cx="2842259" cy="1994642"/>
              <a:chOff x="838199" y="2333517"/>
              <a:chExt cx="3200400" cy="2190965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BC639FEA-120D-40F4-004D-4E6422B03447}"/>
                  </a:ext>
                </a:extLst>
              </p:cNvPr>
              <p:cNvGrpSpPr/>
              <p:nvPr/>
            </p:nvGrpSpPr>
            <p:grpSpPr>
              <a:xfrm>
                <a:off x="838199" y="2333517"/>
                <a:ext cx="3200400" cy="2190965"/>
                <a:chOff x="838200" y="2289595"/>
                <a:chExt cx="3825240" cy="2190965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C4E043E-CEA5-C506-DBCC-0127DC12F29A}"/>
                    </a:ext>
                  </a:extLst>
                </p:cNvPr>
                <p:cNvSpPr/>
                <p:nvPr/>
              </p:nvSpPr>
              <p:spPr>
                <a:xfrm>
                  <a:off x="838200" y="2289595"/>
                  <a:ext cx="3825240" cy="2190965"/>
                </a:xfrm>
                <a:prstGeom prst="rect">
                  <a:avLst/>
                </a:prstGeom>
                <a:noFill/>
                <a:ln w="38100">
                  <a:solidFill>
                    <a:srgbClr val="C03221"/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C53E7F-6F44-E7D0-D277-454117B6B21A}"/>
                    </a:ext>
                  </a:extLst>
                </p:cNvPr>
                <p:cNvSpPr txBox="1"/>
                <p:nvPr/>
              </p:nvSpPr>
              <p:spPr>
                <a:xfrm>
                  <a:off x="839758" y="2297101"/>
                  <a:ext cx="1889760" cy="439491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en-US" sz="2000" b="1">
                      <a:solidFill>
                        <a:srgbClr val="C03221"/>
                      </a:solidFill>
                      <a:latin typeface="Lato"/>
                      <a:ea typeface="Lato"/>
                      <a:cs typeface="Lato"/>
                    </a:rPr>
                    <a:t>Hospital</a:t>
                  </a:r>
                </a:p>
              </p:txBody>
            </p:sp>
          </p:grpSp>
          <p:sp>
            <p:nvSpPr>
              <p:cNvPr id="5" name="Cylinder 4">
                <a:extLst>
                  <a:ext uri="{FF2B5EF4-FFF2-40B4-BE49-F238E27FC236}">
                    <a16:creationId xmlns:a16="http://schemas.microsoft.com/office/drawing/2014/main" id="{59AD088E-B665-2E3A-FABC-912810A8E140}"/>
                  </a:ext>
                </a:extLst>
              </p:cNvPr>
              <p:cNvSpPr/>
              <p:nvPr/>
            </p:nvSpPr>
            <p:spPr>
              <a:xfrm>
                <a:off x="2756101" y="2727959"/>
                <a:ext cx="1059180" cy="1402080"/>
              </a:xfrm>
              <a:prstGeom prst="can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PACS</a:t>
                </a:r>
              </a:p>
            </p:txBody>
          </p:sp>
        </p:grpSp>
        <p:pic>
          <p:nvPicPr>
            <p:cNvPr id="22" name="Graphic 21" descr="Computer with solid fill">
              <a:extLst>
                <a:ext uri="{FF2B5EF4-FFF2-40B4-BE49-F238E27FC236}">
                  <a16:creationId xmlns:a16="http://schemas.microsoft.com/office/drawing/2014/main" id="{975F977C-ACBA-8B49-9CD8-79E939BB5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54604" y="2318643"/>
              <a:ext cx="1023781" cy="1023781"/>
            </a:xfrm>
            <a:prstGeom prst="rect">
              <a:avLst/>
            </a:prstGeom>
          </p:spPr>
        </p:pic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2872738-7A2E-52AE-B855-C3685139BA16}"/>
              </a:ext>
            </a:extLst>
          </p:cNvPr>
          <p:cNvCxnSpPr>
            <a:cxnSpLocks/>
          </p:cNvCxnSpPr>
          <p:nvPr/>
        </p:nvCxnSpPr>
        <p:spPr>
          <a:xfrm>
            <a:off x="1994546" y="3209852"/>
            <a:ext cx="1861899" cy="1991337"/>
          </a:xfrm>
          <a:prstGeom prst="line">
            <a:avLst/>
          </a:prstGeom>
          <a:ln w="38100">
            <a:solidFill>
              <a:srgbClr val="40846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3FCD990-3AA5-3AD6-684F-F1172522CB30}"/>
              </a:ext>
            </a:extLst>
          </p:cNvPr>
          <p:cNvGrpSpPr/>
          <p:nvPr/>
        </p:nvGrpSpPr>
        <p:grpSpPr>
          <a:xfrm>
            <a:off x="3728718" y="3821489"/>
            <a:ext cx="3819760" cy="1976829"/>
            <a:chOff x="4236719" y="3924299"/>
            <a:chExt cx="3989093" cy="2134067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1ABA789-7736-A0E7-AF35-B7CC4BC70070}"/>
                </a:ext>
              </a:extLst>
            </p:cNvPr>
            <p:cNvSpPr/>
            <p:nvPr/>
          </p:nvSpPr>
          <p:spPr>
            <a:xfrm>
              <a:off x="4328159" y="5071303"/>
              <a:ext cx="1767840" cy="855744"/>
            </a:xfrm>
            <a:prstGeom prst="roundRect">
              <a:avLst/>
            </a:prstGeom>
            <a:solidFill>
              <a:srgbClr val="40846F"/>
            </a:solidFill>
            <a:ln>
              <a:solidFill>
                <a:srgbClr val="4084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Frontend</a:t>
              </a:r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511CC569-0B74-C2E9-D82B-691CC283A42A}"/>
                </a:ext>
              </a:extLst>
            </p:cNvPr>
            <p:cNvSpPr/>
            <p:nvPr/>
          </p:nvSpPr>
          <p:spPr>
            <a:xfrm>
              <a:off x="6340438" y="4053451"/>
              <a:ext cx="1767840" cy="855744"/>
            </a:xfrm>
            <a:prstGeom prst="roundRect">
              <a:avLst/>
            </a:prstGeom>
            <a:solidFill>
              <a:srgbClr val="C03221"/>
            </a:solidFill>
            <a:ln>
              <a:solidFill>
                <a:srgbClr val="C0322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Backend</a:t>
              </a:r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AEC2ED9E-C0BA-14BE-F897-002E0C4BAD8E}"/>
                </a:ext>
              </a:extLst>
            </p:cNvPr>
            <p:cNvSpPr/>
            <p:nvPr/>
          </p:nvSpPr>
          <p:spPr>
            <a:xfrm>
              <a:off x="6340438" y="5066004"/>
              <a:ext cx="1767840" cy="85574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Database</a:t>
              </a:r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CF7E6B3-A86B-C398-C4DA-42ADE7C38475}"/>
                </a:ext>
              </a:extLst>
            </p:cNvPr>
            <p:cNvSpPr/>
            <p:nvPr/>
          </p:nvSpPr>
          <p:spPr>
            <a:xfrm>
              <a:off x="4236719" y="3924299"/>
              <a:ext cx="3989093" cy="2134067"/>
            </a:xfrm>
            <a:prstGeom prst="rect">
              <a:avLst/>
            </a:prstGeom>
            <a:noFill/>
            <a:ln w="38100">
              <a:solidFill>
                <a:srgbClr val="2A4879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E204B99-D442-1791-A0F7-364752626800}"/>
                </a:ext>
              </a:extLst>
            </p:cNvPr>
            <p:cNvSpPr txBox="1"/>
            <p:nvPr/>
          </p:nvSpPr>
          <p:spPr>
            <a:xfrm>
              <a:off x="4236719" y="3929692"/>
              <a:ext cx="2003637" cy="76011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2000" b="1">
                  <a:ln>
                    <a:solidFill>
                      <a:srgbClr val="2A4879"/>
                    </a:solidFill>
                  </a:ln>
                  <a:solidFill>
                    <a:srgbClr val="2A4879"/>
                  </a:solidFill>
                  <a:latin typeface="Lato"/>
                  <a:ea typeface="Lato"/>
                  <a:cs typeface="Lato"/>
                </a:rPr>
                <a:t>Job Monitoring App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9355EA9-A17C-4F08-12DF-153F8449E44B}"/>
              </a:ext>
            </a:extLst>
          </p:cNvPr>
          <p:cNvGrpSpPr/>
          <p:nvPr/>
        </p:nvGrpSpPr>
        <p:grpSpPr>
          <a:xfrm>
            <a:off x="7707721" y="1682689"/>
            <a:ext cx="3642361" cy="1849500"/>
            <a:chOff x="7006198" y="1706880"/>
            <a:chExt cx="3805646" cy="1994642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3D4F6D5-BD01-5DC4-5CA9-B073AC2C984B}"/>
                </a:ext>
              </a:extLst>
            </p:cNvPr>
            <p:cNvSpPr/>
            <p:nvPr/>
          </p:nvSpPr>
          <p:spPr>
            <a:xfrm>
              <a:off x="8905967" y="2168142"/>
              <a:ext cx="1764792" cy="859536"/>
            </a:xfrm>
            <a:prstGeom prst="roundRect">
              <a:avLst/>
            </a:prstGeom>
            <a:solidFill>
              <a:srgbClr val="2A4879"/>
            </a:solidFill>
            <a:ln>
              <a:solidFill>
                <a:srgbClr val="2A48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Lato"/>
                  <a:ea typeface="Lato"/>
                  <a:cs typeface="Lato"/>
                </a:rPr>
                <a:t>Product</a:t>
              </a:r>
              <a:endParaRPr lang="en-US">
                <a:latin typeface="Lato"/>
                <a:ea typeface="Lato"/>
                <a:cs typeface="Lato"/>
              </a:endParaRPr>
            </a:p>
          </p:txBody>
        </p:sp>
        <p:sp>
          <p:nvSpPr>
            <p:cNvPr id="6" name="Cylinder 5">
              <a:extLst>
                <a:ext uri="{FF2B5EF4-FFF2-40B4-BE49-F238E27FC236}">
                  <a16:creationId xmlns:a16="http://schemas.microsoft.com/office/drawing/2014/main" id="{5A6D94D7-0EB6-3644-7006-F083A4DE501E}"/>
                </a:ext>
              </a:extLst>
            </p:cNvPr>
            <p:cNvSpPr/>
            <p:nvPr/>
          </p:nvSpPr>
          <p:spPr>
            <a:xfrm>
              <a:off x="7145039" y="2115725"/>
              <a:ext cx="941832" cy="1280160"/>
            </a:xfrm>
            <a:prstGeom prst="ca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PACS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8B8A66D-E1FB-1C07-2944-66EE674ECA60}"/>
                </a:ext>
              </a:extLst>
            </p:cNvPr>
            <p:cNvGrpSpPr/>
            <p:nvPr/>
          </p:nvGrpSpPr>
          <p:grpSpPr>
            <a:xfrm>
              <a:off x="8262948" y="2489096"/>
              <a:ext cx="466942" cy="302058"/>
              <a:chOff x="5105400" y="2781300"/>
              <a:chExt cx="2522220" cy="331788"/>
            </a:xfrm>
            <a:solidFill>
              <a:schemeClr val="tx1"/>
            </a:solidFill>
          </p:grpSpPr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BC411159-99EE-B917-72FA-E60CB564C304}"/>
                  </a:ext>
                </a:extLst>
              </p:cNvPr>
              <p:cNvSpPr/>
              <p:nvPr/>
            </p:nvSpPr>
            <p:spPr>
              <a:xfrm>
                <a:off x="5105400" y="2781300"/>
                <a:ext cx="2522220" cy="14478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Arrow: Right 18">
                <a:extLst>
                  <a:ext uri="{FF2B5EF4-FFF2-40B4-BE49-F238E27FC236}">
                    <a16:creationId xmlns:a16="http://schemas.microsoft.com/office/drawing/2014/main" id="{18FEF509-52DE-D6BE-30AC-A4233C677299}"/>
                  </a:ext>
                </a:extLst>
              </p:cNvPr>
              <p:cNvSpPr/>
              <p:nvPr/>
            </p:nvSpPr>
            <p:spPr>
              <a:xfrm rot="10800000">
                <a:off x="5105400" y="2968308"/>
                <a:ext cx="2522220" cy="14478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280A3C3-A650-D2E4-056B-44845A73F9D0}"/>
                </a:ext>
              </a:extLst>
            </p:cNvPr>
            <p:cNvSpPr/>
            <p:nvPr/>
          </p:nvSpPr>
          <p:spPr>
            <a:xfrm>
              <a:off x="7006198" y="1706880"/>
              <a:ext cx="3805646" cy="1994642"/>
            </a:xfrm>
            <a:prstGeom prst="rect">
              <a:avLst/>
            </a:prstGeom>
            <a:noFill/>
            <a:ln w="38100">
              <a:solidFill>
                <a:srgbClr val="40846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98A0DA0-83B5-7021-9DE6-355702AE8C69}"/>
                </a:ext>
              </a:extLst>
            </p:cNvPr>
            <p:cNvSpPr txBox="1"/>
            <p:nvPr/>
          </p:nvSpPr>
          <p:spPr>
            <a:xfrm>
              <a:off x="7016995" y="1730947"/>
              <a:ext cx="1927849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2000" b="1">
                  <a:ln>
                    <a:solidFill>
                      <a:srgbClr val="40846F"/>
                    </a:solidFill>
                  </a:ln>
                  <a:solidFill>
                    <a:srgbClr val="40846F"/>
                  </a:solidFill>
                  <a:latin typeface="Lato"/>
                  <a:ea typeface="Lato"/>
                  <a:cs typeface="Lato"/>
                </a:rPr>
                <a:t>Study</a:t>
              </a:r>
              <a:endParaRPr lang="en-US" sz="2000" b="1">
                <a:ln>
                  <a:solidFill>
                    <a:srgbClr val="40846F"/>
                  </a:solidFill>
                </a:ln>
                <a:solidFill>
                  <a:srgbClr val="4084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6EBAB8D-E560-F55A-37F5-05B0F1FEC47C}"/>
              </a:ext>
            </a:extLst>
          </p:cNvPr>
          <p:cNvCxnSpPr>
            <a:cxnSpLocks/>
          </p:cNvCxnSpPr>
          <p:nvPr/>
        </p:nvCxnSpPr>
        <p:spPr>
          <a:xfrm flipH="1">
            <a:off x="7454777" y="3451755"/>
            <a:ext cx="1821101" cy="1368433"/>
          </a:xfrm>
          <a:prstGeom prst="line">
            <a:avLst/>
          </a:prstGeom>
          <a:ln w="38100">
            <a:solidFill>
              <a:srgbClr val="40846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7105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6D3269-E85B-64D3-65D9-ACE8E65AB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4632469-E3C3-222B-75C7-CFDEBDD1E41A}"/>
              </a:ext>
            </a:extLst>
          </p:cNvPr>
          <p:cNvCxnSpPr>
            <a:cxnSpLocks/>
          </p:cNvCxnSpPr>
          <p:nvPr/>
        </p:nvCxnSpPr>
        <p:spPr>
          <a:xfrm flipV="1">
            <a:off x="7219688" y="5080236"/>
            <a:ext cx="2750899" cy="500281"/>
          </a:xfrm>
          <a:prstGeom prst="line">
            <a:avLst/>
          </a:prstGeom>
          <a:ln w="38100">
            <a:solidFill>
              <a:srgbClr val="40846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94A327A-4059-A9F6-5FB3-CAA5B77F9B78}"/>
              </a:ext>
            </a:extLst>
          </p:cNvPr>
          <p:cNvCxnSpPr>
            <a:cxnSpLocks/>
          </p:cNvCxnSpPr>
          <p:nvPr/>
        </p:nvCxnSpPr>
        <p:spPr>
          <a:xfrm flipV="1">
            <a:off x="7207592" y="3876761"/>
            <a:ext cx="2285233" cy="1721899"/>
          </a:xfrm>
          <a:prstGeom prst="line">
            <a:avLst/>
          </a:prstGeom>
          <a:ln w="38100">
            <a:solidFill>
              <a:srgbClr val="40846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CDBD121-71CD-5DB3-A8E8-25A7B6EEC3F8}"/>
              </a:ext>
            </a:extLst>
          </p:cNvPr>
          <p:cNvCxnSpPr>
            <a:cxnSpLocks/>
          </p:cNvCxnSpPr>
          <p:nvPr/>
        </p:nvCxnSpPr>
        <p:spPr>
          <a:xfrm flipH="1">
            <a:off x="7224967" y="2653469"/>
            <a:ext cx="2250481" cy="2789622"/>
          </a:xfrm>
          <a:prstGeom prst="line">
            <a:avLst/>
          </a:prstGeom>
          <a:ln w="38100">
            <a:solidFill>
              <a:srgbClr val="40846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6CF0079-F6AA-0BAE-5932-6FFE9517A018}"/>
              </a:ext>
            </a:extLst>
          </p:cNvPr>
          <p:cNvCxnSpPr>
            <a:cxnSpLocks/>
          </p:cNvCxnSpPr>
          <p:nvPr/>
        </p:nvCxnSpPr>
        <p:spPr>
          <a:xfrm>
            <a:off x="1438165" y="4975757"/>
            <a:ext cx="3047232" cy="775766"/>
          </a:xfrm>
          <a:prstGeom prst="line">
            <a:avLst/>
          </a:prstGeom>
          <a:ln w="38100">
            <a:solidFill>
              <a:srgbClr val="40846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E1CA27B-527E-67E2-094E-A4AA7E2F22EA}"/>
              </a:ext>
            </a:extLst>
          </p:cNvPr>
          <p:cNvCxnSpPr>
            <a:cxnSpLocks/>
          </p:cNvCxnSpPr>
          <p:nvPr/>
        </p:nvCxnSpPr>
        <p:spPr>
          <a:xfrm>
            <a:off x="1559117" y="3687614"/>
            <a:ext cx="3016994" cy="1906671"/>
          </a:xfrm>
          <a:prstGeom prst="line">
            <a:avLst/>
          </a:prstGeom>
          <a:ln w="38100">
            <a:solidFill>
              <a:srgbClr val="40846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D21DF83-0D7D-2152-222D-C5457121E429}"/>
              </a:ext>
            </a:extLst>
          </p:cNvPr>
          <p:cNvCxnSpPr>
            <a:cxnSpLocks/>
          </p:cNvCxnSpPr>
          <p:nvPr/>
        </p:nvCxnSpPr>
        <p:spPr>
          <a:xfrm>
            <a:off x="1450260" y="2411566"/>
            <a:ext cx="3137946" cy="3158527"/>
          </a:xfrm>
          <a:prstGeom prst="line">
            <a:avLst/>
          </a:prstGeom>
          <a:ln w="38100">
            <a:solidFill>
              <a:srgbClr val="40846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A6C69E0-B89C-2965-C56A-289FB1B22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3615"/>
          </a:xfrm>
        </p:spPr>
        <p:txBody>
          <a:bodyPr/>
          <a:lstStyle/>
          <a:p>
            <a:r>
              <a:rPr lang="en-US">
                <a:latin typeface="Lato"/>
                <a:ea typeface="Lato"/>
                <a:cs typeface="Lato"/>
              </a:rPr>
              <a:t>Imaging Systems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A27760-43FF-7F41-257A-828B079A0FEF}"/>
              </a:ext>
            </a:extLst>
          </p:cNvPr>
          <p:cNvSpPr/>
          <p:nvPr/>
        </p:nvSpPr>
        <p:spPr>
          <a:xfrm>
            <a:off x="0" y="6149340"/>
            <a:ext cx="12192000" cy="708660"/>
          </a:xfrm>
          <a:prstGeom prst="rect">
            <a:avLst/>
          </a:prstGeom>
          <a:solidFill>
            <a:srgbClr val="2A4879"/>
          </a:solidFill>
          <a:ln>
            <a:solidFill>
              <a:srgbClr val="2A48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8B2A15-B3E2-36E8-7CAF-58378A8FDFBE}"/>
              </a:ext>
            </a:extLst>
          </p:cNvPr>
          <p:cNvSpPr/>
          <p:nvPr/>
        </p:nvSpPr>
        <p:spPr>
          <a:xfrm>
            <a:off x="685244" y="1305980"/>
            <a:ext cx="851913" cy="85519"/>
          </a:xfrm>
          <a:prstGeom prst="rect">
            <a:avLst/>
          </a:prstGeom>
          <a:solidFill>
            <a:srgbClr val="40846F"/>
          </a:solidFill>
          <a:ln>
            <a:solidFill>
              <a:srgbClr val="4084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A1BD841-C540-691B-527C-AE99BABA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21108"/>
            <a:ext cx="4114800" cy="365125"/>
          </a:xfrm>
        </p:spPr>
        <p:txBody>
          <a:bodyPr/>
          <a:lstStyle/>
          <a:p>
            <a:r>
              <a:rPr lang="en-US" sz="1400" err="1">
                <a:ln>
                  <a:solidFill>
                    <a:srgbClr val="FDF8F1"/>
                  </a:solidFill>
                </a:ln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Image</a:t>
            </a:r>
            <a:r>
              <a:rPr lang="en-US" sz="1400" b="1" err="1">
                <a:ln>
                  <a:solidFill>
                    <a:srgbClr val="FDF8F1"/>
                  </a:solidFill>
                </a:ln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Insights</a:t>
            </a:r>
            <a:endParaRPr lang="en-US" sz="1400" b="1">
              <a:ln>
                <a:solidFill>
                  <a:srgbClr val="FDF8F1"/>
                </a:solidFill>
              </a:ln>
              <a:solidFill>
                <a:srgbClr val="FDF8F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1EDF7E0-8D24-F006-ABB8-5145F4587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1108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z="1400" smtClean="0">
                <a:ln>
                  <a:solidFill>
                    <a:srgbClr val="FDF8F1"/>
                  </a:solidFill>
                </a:ln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6</a:t>
            </a:fld>
            <a:endParaRPr lang="en-US" sz="1400">
              <a:ln>
                <a:solidFill>
                  <a:srgbClr val="FDF8F1"/>
                </a:solidFill>
              </a:ln>
              <a:solidFill>
                <a:srgbClr val="FDF8F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0572528-03D5-1F80-61E2-D8D46A2A10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21108"/>
            <a:ext cx="2743200" cy="365125"/>
          </a:xfrm>
        </p:spPr>
        <p:txBody>
          <a:bodyPr/>
          <a:lstStyle/>
          <a:p>
            <a:fld id="{058FF8DA-C427-4B30-A4FA-AE6D1B541EA6}" type="datetime1">
              <a:rPr lang="en-US" sz="1400" smtClean="0">
                <a:ln>
                  <a:solidFill>
                    <a:srgbClr val="FDF8F1"/>
                  </a:solidFill>
                </a:ln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5/3/2024</a:t>
            </a:fld>
            <a:endParaRPr lang="en-US" sz="1400">
              <a:ln>
                <a:solidFill>
                  <a:srgbClr val="FDF8F1"/>
                </a:solidFill>
              </a:ln>
              <a:solidFill>
                <a:srgbClr val="FDF8F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4700E3B-BE55-5C7E-7E2C-E9FB6BA49539}"/>
              </a:ext>
            </a:extLst>
          </p:cNvPr>
          <p:cNvSpPr/>
          <p:nvPr/>
        </p:nvSpPr>
        <p:spPr>
          <a:xfrm>
            <a:off x="3048982" y="1966927"/>
            <a:ext cx="5330304" cy="113334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3FCD990-3AA5-3AD6-684F-F1172522CB30}"/>
              </a:ext>
            </a:extLst>
          </p:cNvPr>
          <p:cNvGrpSpPr/>
          <p:nvPr/>
        </p:nvGrpSpPr>
        <p:grpSpPr>
          <a:xfrm>
            <a:off x="4484670" y="4680250"/>
            <a:ext cx="2737237" cy="1384163"/>
            <a:chOff x="4236719" y="3924299"/>
            <a:chExt cx="3989093" cy="2134067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1ABA789-7736-A0E7-AF35-B7CC4BC70070}"/>
                </a:ext>
              </a:extLst>
            </p:cNvPr>
            <p:cNvSpPr/>
            <p:nvPr/>
          </p:nvSpPr>
          <p:spPr>
            <a:xfrm>
              <a:off x="4328159" y="5071303"/>
              <a:ext cx="1767840" cy="855744"/>
            </a:xfrm>
            <a:prstGeom prst="roundRect">
              <a:avLst/>
            </a:prstGeom>
            <a:solidFill>
              <a:srgbClr val="40846F"/>
            </a:solidFill>
            <a:ln>
              <a:solidFill>
                <a:srgbClr val="4084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600">
                  <a:latin typeface="Lato"/>
                  <a:ea typeface="Lato"/>
                  <a:cs typeface="Lato"/>
                </a:rPr>
                <a:t>Frontend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511CC569-0B74-C2E9-D82B-691CC283A42A}"/>
                </a:ext>
              </a:extLst>
            </p:cNvPr>
            <p:cNvSpPr/>
            <p:nvPr/>
          </p:nvSpPr>
          <p:spPr>
            <a:xfrm>
              <a:off x="6340438" y="4053451"/>
              <a:ext cx="1767840" cy="855744"/>
            </a:xfrm>
            <a:prstGeom prst="roundRect">
              <a:avLst/>
            </a:prstGeom>
            <a:solidFill>
              <a:srgbClr val="C03221"/>
            </a:solidFill>
            <a:ln>
              <a:solidFill>
                <a:srgbClr val="C0322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600">
                  <a:latin typeface="Lato"/>
                  <a:ea typeface="Lato"/>
                  <a:cs typeface="Lato"/>
                </a:rPr>
                <a:t>Backend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AEC2ED9E-C0BA-14BE-F897-002E0C4BAD8E}"/>
                </a:ext>
              </a:extLst>
            </p:cNvPr>
            <p:cNvSpPr/>
            <p:nvPr/>
          </p:nvSpPr>
          <p:spPr>
            <a:xfrm>
              <a:off x="6340438" y="5066004"/>
              <a:ext cx="1767840" cy="85574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600">
                  <a:latin typeface="Lato"/>
                  <a:ea typeface="Lato"/>
                  <a:cs typeface="Lato"/>
                </a:rPr>
                <a:t>Database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CF7E6B3-A86B-C398-C4DA-42ADE7C38475}"/>
                </a:ext>
              </a:extLst>
            </p:cNvPr>
            <p:cNvSpPr/>
            <p:nvPr/>
          </p:nvSpPr>
          <p:spPr>
            <a:xfrm>
              <a:off x="4236719" y="3924299"/>
              <a:ext cx="3989093" cy="2134067"/>
            </a:xfrm>
            <a:prstGeom prst="rect">
              <a:avLst/>
            </a:prstGeom>
            <a:noFill/>
            <a:ln w="38100">
              <a:solidFill>
                <a:srgbClr val="2A4879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E204B99-D442-1791-A0F7-364752626800}"/>
                </a:ext>
              </a:extLst>
            </p:cNvPr>
            <p:cNvSpPr txBox="1"/>
            <p:nvPr/>
          </p:nvSpPr>
          <p:spPr>
            <a:xfrm>
              <a:off x="4236719" y="3929692"/>
              <a:ext cx="2003637" cy="71178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200" b="1">
                  <a:ln>
                    <a:solidFill>
                      <a:srgbClr val="2A4879"/>
                    </a:solidFill>
                  </a:ln>
                  <a:solidFill>
                    <a:srgbClr val="2A4879"/>
                  </a:solidFill>
                  <a:latin typeface="Lato"/>
                  <a:ea typeface="Lato"/>
                  <a:cs typeface="Lato"/>
                </a:rPr>
                <a:t>Job Monitoring App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34B3425-9EB8-54CE-8825-A205955FD814}"/>
              </a:ext>
            </a:extLst>
          </p:cNvPr>
          <p:cNvGrpSpPr/>
          <p:nvPr/>
        </p:nvGrpSpPr>
        <p:grpSpPr>
          <a:xfrm>
            <a:off x="924195" y="1549641"/>
            <a:ext cx="1862546" cy="3603309"/>
            <a:chOff x="924195" y="1549641"/>
            <a:chExt cx="1862546" cy="360330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7BA3786-48C4-8952-CDB9-611508A85AE7}"/>
                </a:ext>
              </a:extLst>
            </p:cNvPr>
            <p:cNvGrpSpPr/>
            <p:nvPr/>
          </p:nvGrpSpPr>
          <p:grpSpPr>
            <a:xfrm>
              <a:off x="924195" y="1549641"/>
              <a:ext cx="1862546" cy="1135882"/>
              <a:chOff x="1196339" y="1706880"/>
              <a:chExt cx="2842259" cy="1994642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B7AE91C-3C0C-00C8-BDDB-DFA39DA69D08}"/>
                  </a:ext>
                </a:extLst>
              </p:cNvPr>
              <p:cNvGrpSpPr/>
              <p:nvPr/>
            </p:nvGrpSpPr>
            <p:grpSpPr>
              <a:xfrm>
                <a:off x="1196339" y="1706880"/>
                <a:ext cx="2842259" cy="1994642"/>
                <a:chOff x="838199" y="2333517"/>
                <a:chExt cx="3200400" cy="2190965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C639FEA-120D-40F4-004D-4E6422B03447}"/>
                    </a:ext>
                  </a:extLst>
                </p:cNvPr>
                <p:cNvGrpSpPr/>
                <p:nvPr/>
              </p:nvGrpSpPr>
              <p:grpSpPr>
                <a:xfrm>
                  <a:off x="838199" y="2333517"/>
                  <a:ext cx="3200400" cy="2190965"/>
                  <a:chOff x="838200" y="2289595"/>
                  <a:chExt cx="3825240" cy="2190965"/>
                </a:xfrm>
              </p:grpSpPr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DC4E043E-CEA5-C506-DBCC-0127DC12F29A}"/>
                      </a:ext>
                    </a:extLst>
                  </p:cNvPr>
                  <p:cNvSpPr/>
                  <p:nvPr/>
                </p:nvSpPr>
                <p:spPr>
                  <a:xfrm>
                    <a:off x="838200" y="2289595"/>
                    <a:ext cx="3825240" cy="2190965"/>
                  </a:xfrm>
                  <a:prstGeom prst="rect">
                    <a:avLst/>
                  </a:prstGeom>
                  <a:noFill/>
                  <a:ln w="38100">
                    <a:solidFill>
                      <a:srgbClr val="C0322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AC53E7F-6F44-E7D0-D277-454117B6B21A}"/>
                      </a:ext>
                    </a:extLst>
                  </p:cNvPr>
                  <p:cNvSpPr txBox="1"/>
                  <p:nvPr/>
                </p:nvSpPr>
                <p:spPr>
                  <a:xfrm>
                    <a:off x="839759" y="2297100"/>
                    <a:ext cx="1889762" cy="593661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rtlCol="0" anchor="t">
                    <a:spAutoFit/>
                  </a:bodyPr>
                  <a:lstStyle/>
                  <a:p>
                    <a:r>
                      <a:rPr lang="en-US" sz="1400" b="1">
                        <a:solidFill>
                          <a:srgbClr val="C03221"/>
                        </a:solidFill>
                        <a:latin typeface="Lato"/>
                        <a:ea typeface="Lato"/>
                        <a:cs typeface="Lato"/>
                      </a:rPr>
                      <a:t>Hospital</a:t>
                    </a:r>
                  </a:p>
                </p:txBody>
              </p:sp>
            </p:grpSp>
            <p:sp>
              <p:nvSpPr>
                <p:cNvPr id="5" name="Cylinder 4">
                  <a:extLst>
                    <a:ext uri="{FF2B5EF4-FFF2-40B4-BE49-F238E27FC236}">
                      <a16:creationId xmlns:a16="http://schemas.microsoft.com/office/drawing/2014/main" id="{59AD088E-B665-2E3A-FABC-912810A8E140}"/>
                    </a:ext>
                  </a:extLst>
                </p:cNvPr>
                <p:cNvSpPr/>
                <p:nvPr/>
              </p:nvSpPr>
              <p:spPr>
                <a:xfrm>
                  <a:off x="2631403" y="2727959"/>
                  <a:ext cx="1183878" cy="1402080"/>
                </a:xfrm>
                <a:prstGeom prst="ca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en-US" sz="1400">
                      <a:latin typeface="Lato"/>
                      <a:ea typeface="Lato"/>
                      <a:cs typeface="Lato"/>
                    </a:rPr>
                    <a:t>PACS</a:t>
                  </a:r>
                </a:p>
              </p:txBody>
            </p:sp>
          </p:grpSp>
          <p:pic>
            <p:nvPicPr>
              <p:cNvPr id="22" name="Graphic 21" descr="Computer with solid fill">
                <a:extLst>
                  <a:ext uri="{FF2B5EF4-FFF2-40B4-BE49-F238E27FC236}">
                    <a16:creationId xmlns:a16="http://schemas.microsoft.com/office/drawing/2014/main" id="{975F977C-ACBA-8B49-9CD8-79E939BB5A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54604" y="2318643"/>
                <a:ext cx="1023781" cy="1023781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E845638-CE1A-C1AE-2771-9A3214EDEFB9}"/>
                </a:ext>
              </a:extLst>
            </p:cNvPr>
            <p:cNvGrpSpPr/>
            <p:nvPr/>
          </p:nvGrpSpPr>
          <p:grpSpPr>
            <a:xfrm>
              <a:off x="924195" y="2783354"/>
              <a:ext cx="1862546" cy="1135882"/>
              <a:chOff x="1196339" y="1706880"/>
              <a:chExt cx="2842259" cy="1994642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1A5E4EBA-077B-75D4-C50D-429F25C51F73}"/>
                  </a:ext>
                </a:extLst>
              </p:cNvPr>
              <p:cNvGrpSpPr/>
              <p:nvPr/>
            </p:nvGrpSpPr>
            <p:grpSpPr>
              <a:xfrm>
                <a:off x="1196339" y="1706880"/>
                <a:ext cx="2842259" cy="1994642"/>
                <a:chOff x="838199" y="2333517"/>
                <a:chExt cx="3200400" cy="2190965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42456E06-86AD-44D6-C461-D1B594C73D53}"/>
                    </a:ext>
                  </a:extLst>
                </p:cNvPr>
                <p:cNvGrpSpPr/>
                <p:nvPr/>
              </p:nvGrpSpPr>
              <p:grpSpPr>
                <a:xfrm>
                  <a:off x="838199" y="2333517"/>
                  <a:ext cx="3200400" cy="2190965"/>
                  <a:chOff x="838200" y="2289595"/>
                  <a:chExt cx="3825240" cy="2190965"/>
                </a:xfrm>
              </p:grpSpPr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40F0B73C-EA31-6E41-5F7C-1DAA5C23B95F}"/>
                      </a:ext>
                    </a:extLst>
                  </p:cNvPr>
                  <p:cNvSpPr/>
                  <p:nvPr/>
                </p:nvSpPr>
                <p:spPr>
                  <a:xfrm>
                    <a:off x="838200" y="2289595"/>
                    <a:ext cx="3825240" cy="2190965"/>
                  </a:xfrm>
                  <a:prstGeom prst="rect">
                    <a:avLst/>
                  </a:prstGeom>
                  <a:noFill/>
                  <a:ln w="38100">
                    <a:solidFill>
                      <a:srgbClr val="40846F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80B3A1F-508D-4AE6-5A85-1ABD8D39099F}"/>
                      </a:ext>
                    </a:extLst>
                  </p:cNvPr>
                  <p:cNvSpPr txBox="1"/>
                  <p:nvPr/>
                </p:nvSpPr>
                <p:spPr>
                  <a:xfrm>
                    <a:off x="839759" y="2297100"/>
                    <a:ext cx="1889762" cy="593661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rtlCol="0" anchor="t">
                    <a:spAutoFit/>
                  </a:bodyPr>
                  <a:lstStyle/>
                  <a:p>
                    <a:r>
                      <a:rPr lang="en-US" sz="1400" b="1">
                        <a:solidFill>
                          <a:srgbClr val="C03221"/>
                        </a:solidFill>
                        <a:latin typeface="Lato"/>
                        <a:ea typeface="Lato"/>
                        <a:cs typeface="Lato"/>
                      </a:rPr>
                      <a:t>Hospital</a:t>
                    </a:r>
                  </a:p>
                </p:txBody>
              </p:sp>
            </p:grpSp>
            <p:sp>
              <p:nvSpPr>
                <p:cNvPr id="38" name="Cylinder 37">
                  <a:extLst>
                    <a:ext uri="{FF2B5EF4-FFF2-40B4-BE49-F238E27FC236}">
                      <a16:creationId xmlns:a16="http://schemas.microsoft.com/office/drawing/2014/main" id="{4AAF05D7-E8F1-1B24-99DA-57E432FB2CF6}"/>
                    </a:ext>
                  </a:extLst>
                </p:cNvPr>
                <p:cNvSpPr/>
                <p:nvPr/>
              </p:nvSpPr>
              <p:spPr>
                <a:xfrm>
                  <a:off x="2631403" y="2727959"/>
                  <a:ext cx="1183878" cy="1402080"/>
                </a:xfrm>
                <a:prstGeom prst="ca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en-US" sz="1400">
                      <a:latin typeface="Lato"/>
                      <a:ea typeface="Lato"/>
                      <a:cs typeface="Lato"/>
                    </a:rPr>
                    <a:t>PACS</a:t>
                  </a:r>
                </a:p>
              </p:txBody>
            </p:sp>
          </p:grpSp>
          <p:pic>
            <p:nvPicPr>
              <p:cNvPr id="35" name="Graphic 34" descr="Computer with solid fill">
                <a:extLst>
                  <a:ext uri="{FF2B5EF4-FFF2-40B4-BE49-F238E27FC236}">
                    <a16:creationId xmlns:a16="http://schemas.microsoft.com/office/drawing/2014/main" id="{6D137051-7F24-B115-40D6-36654F32A0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54604" y="2318643"/>
                <a:ext cx="1023781" cy="1023781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7203D16-8BE2-E7C5-5715-A5BB8B4F461B}"/>
                </a:ext>
              </a:extLst>
            </p:cNvPr>
            <p:cNvGrpSpPr/>
            <p:nvPr/>
          </p:nvGrpSpPr>
          <p:grpSpPr>
            <a:xfrm>
              <a:off x="924195" y="4017068"/>
              <a:ext cx="1862546" cy="1135882"/>
              <a:chOff x="1196339" y="1706880"/>
              <a:chExt cx="2842259" cy="1994642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FB87CAD6-8C22-5FD7-9A25-DA3CC91FB49A}"/>
                  </a:ext>
                </a:extLst>
              </p:cNvPr>
              <p:cNvGrpSpPr/>
              <p:nvPr/>
            </p:nvGrpSpPr>
            <p:grpSpPr>
              <a:xfrm>
                <a:off x="1196339" y="1706880"/>
                <a:ext cx="2842259" cy="1994642"/>
                <a:chOff x="838199" y="2333517"/>
                <a:chExt cx="3200400" cy="2190965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8ECA0AEA-4113-5533-9236-5C98F1A582A4}"/>
                    </a:ext>
                  </a:extLst>
                </p:cNvPr>
                <p:cNvGrpSpPr/>
                <p:nvPr/>
              </p:nvGrpSpPr>
              <p:grpSpPr>
                <a:xfrm>
                  <a:off x="838199" y="2333517"/>
                  <a:ext cx="3200400" cy="2190965"/>
                  <a:chOff x="838200" y="2289595"/>
                  <a:chExt cx="3825240" cy="2190965"/>
                </a:xfrm>
              </p:grpSpPr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F83A9A86-A746-79A6-6A5A-D1A53F296DC4}"/>
                      </a:ext>
                    </a:extLst>
                  </p:cNvPr>
                  <p:cNvSpPr/>
                  <p:nvPr/>
                </p:nvSpPr>
                <p:spPr>
                  <a:xfrm>
                    <a:off x="838200" y="2289595"/>
                    <a:ext cx="3825240" cy="2190965"/>
                  </a:xfrm>
                  <a:prstGeom prst="rect">
                    <a:avLst/>
                  </a:prstGeom>
                  <a:noFill/>
                  <a:ln w="3810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40A950D1-37B5-926A-1B5A-022620472F43}"/>
                      </a:ext>
                    </a:extLst>
                  </p:cNvPr>
                  <p:cNvSpPr txBox="1"/>
                  <p:nvPr/>
                </p:nvSpPr>
                <p:spPr>
                  <a:xfrm>
                    <a:off x="839759" y="2297100"/>
                    <a:ext cx="1889762" cy="593661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rtlCol="0" anchor="t">
                    <a:spAutoFit/>
                  </a:bodyPr>
                  <a:lstStyle/>
                  <a:p>
                    <a:r>
                      <a:rPr lang="en-US" sz="1400" b="1">
                        <a:solidFill>
                          <a:srgbClr val="C03221"/>
                        </a:solidFill>
                        <a:latin typeface="Lato"/>
                        <a:ea typeface="Lato"/>
                        <a:cs typeface="Lato"/>
                      </a:rPr>
                      <a:t>Hospital</a:t>
                    </a:r>
                  </a:p>
                </p:txBody>
              </p:sp>
            </p:grpSp>
            <p:sp>
              <p:nvSpPr>
                <p:cNvPr id="45" name="Cylinder 44">
                  <a:extLst>
                    <a:ext uri="{FF2B5EF4-FFF2-40B4-BE49-F238E27FC236}">
                      <a16:creationId xmlns:a16="http://schemas.microsoft.com/office/drawing/2014/main" id="{54049635-E6B0-0180-520C-8D0CA77A0667}"/>
                    </a:ext>
                  </a:extLst>
                </p:cNvPr>
                <p:cNvSpPr/>
                <p:nvPr/>
              </p:nvSpPr>
              <p:spPr>
                <a:xfrm>
                  <a:off x="2631403" y="2727959"/>
                  <a:ext cx="1183878" cy="1402080"/>
                </a:xfrm>
                <a:prstGeom prst="ca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en-US" sz="1400">
                      <a:latin typeface="Lato"/>
                      <a:ea typeface="Lato"/>
                      <a:cs typeface="Lato"/>
                    </a:rPr>
                    <a:t>PACS</a:t>
                  </a:r>
                </a:p>
              </p:txBody>
            </p:sp>
          </p:grpSp>
          <p:pic>
            <p:nvPicPr>
              <p:cNvPr id="43" name="Graphic 42" descr="Computer with solid fill">
                <a:extLst>
                  <a:ext uri="{FF2B5EF4-FFF2-40B4-BE49-F238E27FC236}">
                    <a16:creationId xmlns:a16="http://schemas.microsoft.com/office/drawing/2014/main" id="{6E2233F9-FFB5-2A3B-2F73-861CE8C54A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54604" y="2318643"/>
                <a:ext cx="1023781" cy="1023781"/>
              </a:xfrm>
              <a:prstGeom prst="rect">
                <a:avLst/>
              </a:prstGeom>
            </p:spPr>
          </p:pic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23AEAEB-FDCC-2052-18D7-0871AD04BA9E}"/>
              </a:ext>
            </a:extLst>
          </p:cNvPr>
          <p:cNvGrpSpPr/>
          <p:nvPr/>
        </p:nvGrpSpPr>
        <p:grpSpPr>
          <a:xfrm>
            <a:off x="8521124" y="1549641"/>
            <a:ext cx="2744896" cy="3600213"/>
            <a:chOff x="8521124" y="1549641"/>
            <a:chExt cx="2744896" cy="360021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C8E2590-5F0A-8C92-8DE4-A860A95B6E1C}"/>
                </a:ext>
              </a:extLst>
            </p:cNvPr>
            <p:cNvGrpSpPr/>
            <p:nvPr/>
          </p:nvGrpSpPr>
          <p:grpSpPr>
            <a:xfrm>
              <a:off x="8521124" y="1549641"/>
              <a:ext cx="2744896" cy="1132785"/>
              <a:chOff x="8481815" y="1549641"/>
              <a:chExt cx="2744896" cy="1132785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B3D4F6D5-BD01-5DC4-5CA9-B073AC2C984B}"/>
                  </a:ext>
                </a:extLst>
              </p:cNvPr>
              <p:cNvSpPr/>
              <p:nvPr/>
            </p:nvSpPr>
            <p:spPr>
              <a:xfrm>
                <a:off x="9852060" y="1920455"/>
                <a:ext cx="1272890" cy="488142"/>
              </a:xfrm>
              <a:prstGeom prst="roundRect">
                <a:avLst/>
              </a:prstGeom>
              <a:solidFill>
                <a:srgbClr val="2A4879"/>
              </a:solidFill>
              <a:ln>
                <a:solidFill>
                  <a:srgbClr val="2A487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sz="1600">
                    <a:latin typeface="Lato"/>
                    <a:ea typeface="Lato"/>
                    <a:cs typeface="Lato"/>
                  </a:rPr>
                  <a:t>Product</a:t>
                </a:r>
              </a:p>
            </p:txBody>
          </p:sp>
          <p:sp>
            <p:nvSpPr>
              <p:cNvPr id="6" name="Cylinder 5">
                <a:extLst>
                  <a:ext uri="{FF2B5EF4-FFF2-40B4-BE49-F238E27FC236}">
                    <a16:creationId xmlns:a16="http://schemas.microsoft.com/office/drawing/2014/main" id="{5A6D94D7-0EB6-3644-7006-F083A4DE501E}"/>
                  </a:ext>
                </a:extLst>
              </p:cNvPr>
              <p:cNvSpPr/>
              <p:nvPr/>
            </p:nvSpPr>
            <p:spPr>
              <a:xfrm>
                <a:off x="8581957" y="1890687"/>
                <a:ext cx="679315" cy="727021"/>
              </a:xfrm>
              <a:prstGeom prst="can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sz="1400">
                    <a:latin typeface="Lato"/>
                    <a:ea typeface="Lato"/>
                    <a:cs typeface="Lato"/>
                  </a:rPr>
                  <a:t>PACS</a:t>
                </a: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78B8A66D-E1FB-1C07-2944-66EE674ECA60}"/>
                  </a:ext>
                </a:extLst>
              </p:cNvPr>
              <p:cNvGrpSpPr/>
              <p:nvPr/>
            </p:nvGrpSpPr>
            <p:grpSpPr>
              <a:xfrm>
                <a:off x="9388270" y="2102729"/>
                <a:ext cx="336791" cy="171543"/>
                <a:chOff x="5105400" y="2781300"/>
                <a:chExt cx="2522220" cy="331788"/>
              </a:xfrm>
              <a:solidFill>
                <a:schemeClr val="tx1"/>
              </a:solidFill>
            </p:grpSpPr>
            <p:sp>
              <p:nvSpPr>
                <p:cNvPr id="9" name="Arrow: Right 8">
                  <a:extLst>
                    <a:ext uri="{FF2B5EF4-FFF2-40B4-BE49-F238E27FC236}">
                      <a16:creationId xmlns:a16="http://schemas.microsoft.com/office/drawing/2014/main" id="{BC411159-99EE-B917-72FA-E60CB564C304}"/>
                    </a:ext>
                  </a:extLst>
                </p:cNvPr>
                <p:cNvSpPr/>
                <p:nvPr/>
              </p:nvSpPr>
              <p:spPr>
                <a:xfrm>
                  <a:off x="5105400" y="2781300"/>
                  <a:ext cx="2522220" cy="14478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Arrow: Right 18">
                  <a:extLst>
                    <a:ext uri="{FF2B5EF4-FFF2-40B4-BE49-F238E27FC236}">
                      <a16:creationId xmlns:a16="http://schemas.microsoft.com/office/drawing/2014/main" id="{18FEF509-52DE-D6BE-30AC-A4233C677299}"/>
                    </a:ext>
                  </a:extLst>
                </p:cNvPr>
                <p:cNvSpPr/>
                <p:nvPr/>
              </p:nvSpPr>
              <p:spPr>
                <a:xfrm rot="10800000">
                  <a:off x="5105400" y="2968308"/>
                  <a:ext cx="2522220" cy="14478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280A3C3-A650-D2E4-056B-44845A73F9D0}"/>
                  </a:ext>
                </a:extLst>
              </p:cNvPr>
              <p:cNvSpPr/>
              <p:nvPr/>
            </p:nvSpPr>
            <p:spPr>
              <a:xfrm>
                <a:off x="8481815" y="1549641"/>
                <a:ext cx="2744896" cy="1132785"/>
              </a:xfrm>
              <a:prstGeom prst="rect">
                <a:avLst/>
              </a:prstGeom>
              <a:noFill/>
              <a:ln w="38100">
                <a:solidFill>
                  <a:srgbClr val="40846F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98A0DA0-83B5-7021-9DE6-355702AE8C69}"/>
                  </a:ext>
                </a:extLst>
              </p:cNvPr>
              <p:cNvSpPr txBox="1"/>
              <p:nvPr/>
            </p:nvSpPr>
            <p:spPr>
              <a:xfrm>
                <a:off x="8489603" y="1563309"/>
                <a:ext cx="1390498" cy="24983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1600" b="1">
                    <a:ln>
                      <a:solidFill>
                        <a:srgbClr val="40846F"/>
                      </a:solidFill>
                    </a:ln>
                    <a:solidFill>
                      <a:srgbClr val="40846F"/>
                    </a:solidFill>
                    <a:latin typeface="Lato"/>
                    <a:ea typeface="Lato"/>
                    <a:cs typeface="Lato"/>
                  </a:rPr>
                  <a:t>Study</a:t>
                </a:r>
                <a:endParaRPr lang="en-US" sz="1600" b="1">
                  <a:ln>
                    <a:solidFill>
                      <a:srgbClr val="40846F"/>
                    </a:solidFill>
                  </a:ln>
                  <a:solidFill>
                    <a:srgbClr val="40846F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F4AA7FE5-E870-56DB-FEB6-A02F65D71651}"/>
                </a:ext>
              </a:extLst>
            </p:cNvPr>
            <p:cNvGrpSpPr/>
            <p:nvPr/>
          </p:nvGrpSpPr>
          <p:grpSpPr>
            <a:xfrm>
              <a:off x="8521124" y="2783354"/>
              <a:ext cx="2744896" cy="1132785"/>
              <a:chOff x="8481815" y="1549641"/>
              <a:chExt cx="2744896" cy="1132785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708E196A-565A-3636-2DEA-E58BC0E7E53E}"/>
                  </a:ext>
                </a:extLst>
              </p:cNvPr>
              <p:cNvSpPr/>
              <p:nvPr/>
            </p:nvSpPr>
            <p:spPr>
              <a:xfrm>
                <a:off x="9852060" y="1920455"/>
                <a:ext cx="1272890" cy="488142"/>
              </a:xfrm>
              <a:prstGeom prst="roundRect">
                <a:avLst/>
              </a:prstGeom>
              <a:solidFill>
                <a:srgbClr val="40846F"/>
              </a:solidFill>
              <a:ln>
                <a:solidFill>
                  <a:srgbClr val="40846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sz="1600">
                    <a:latin typeface="Lato"/>
                    <a:ea typeface="Lato"/>
                    <a:cs typeface="Lato"/>
                  </a:rPr>
                  <a:t>Product</a:t>
                </a:r>
              </a:p>
            </p:txBody>
          </p:sp>
          <p:sp>
            <p:nvSpPr>
              <p:cNvPr id="51" name="Cylinder 50">
                <a:extLst>
                  <a:ext uri="{FF2B5EF4-FFF2-40B4-BE49-F238E27FC236}">
                    <a16:creationId xmlns:a16="http://schemas.microsoft.com/office/drawing/2014/main" id="{F3F3EC7C-380B-A21F-E131-8B591694D612}"/>
                  </a:ext>
                </a:extLst>
              </p:cNvPr>
              <p:cNvSpPr/>
              <p:nvPr/>
            </p:nvSpPr>
            <p:spPr>
              <a:xfrm>
                <a:off x="8581957" y="1890687"/>
                <a:ext cx="679315" cy="727021"/>
              </a:xfrm>
              <a:prstGeom prst="can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sz="1400">
                    <a:latin typeface="Lato"/>
                    <a:ea typeface="Lato"/>
                    <a:cs typeface="Lato"/>
                  </a:rPr>
                  <a:t>PACS</a:t>
                </a: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E3557566-0A7B-73C1-4312-F2C01B5309D9}"/>
                  </a:ext>
                </a:extLst>
              </p:cNvPr>
              <p:cNvGrpSpPr/>
              <p:nvPr/>
            </p:nvGrpSpPr>
            <p:grpSpPr>
              <a:xfrm>
                <a:off x="9388270" y="2102729"/>
                <a:ext cx="336791" cy="171543"/>
                <a:chOff x="5105400" y="2781300"/>
                <a:chExt cx="2522220" cy="331788"/>
              </a:xfrm>
              <a:solidFill>
                <a:schemeClr val="tx1"/>
              </a:solidFill>
            </p:grpSpPr>
            <p:sp>
              <p:nvSpPr>
                <p:cNvPr id="55" name="Arrow: Right 54">
                  <a:extLst>
                    <a:ext uri="{FF2B5EF4-FFF2-40B4-BE49-F238E27FC236}">
                      <a16:creationId xmlns:a16="http://schemas.microsoft.com/office/drawing/2014/main" id="{26F4F8F3-24BC-B513-6AF9-DE60E5C2A33F}"/>
                    </a:ext>
                  </a:extLst>
                </p:cNvPr>
                <p:cNvSpPr/>
                <p:nvPr/>
              </p:nvSpPr>
              <p:spPr>
                <a:xfrm>
                  <a:off x="5105400" y="2781300"/>
                  <a:ext cx="2522220" cy="14478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Arrow: Right 55">
                  <a:extLst>
                    <a:ext uri="{FF2B5EF4-FFF2-40B4-BE49-F238E27FC236}">
                      <a16:creationId xmlns:a16="http://schemas.microsoft.com/office/drawing/2014/main" id="{D75B4C5A-EE13-5623-AEE2-379F06857B08}"/>
                    </a:ext>
                  </a:extLst>
                </p:cNvPr>
                <p:cNvSpPr/>
                <p:nvPr/>
              </p:nvSpPr>
              <p:spPr>
                <a:xfrm rot="10800000">
                  <a:off x="5105400" y="2968308"/>
                  <a:ext cx="2522220" cy="14478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B67371D-F39A-B1B6-9B63-58020633EF60}"/>
                  </a:ext>
                </a:extLst>
              </p:cNvPr>
              <p:cNvSpPr/>
              <p:nvPr/>
            </p:nvSpPr>
            <p:spPr>
              <a:xfrm>
                <a:off x="8481815" y="1549641"/>
                <a:ext cx="2744896" cy="1132785"/>
              </a:xfrm>
              <a:prstGeom prst="rect">
                <a:avLst/>
              </a:prstGeom>
              <a:noFill/>
              <a:ln w="38100">
                <a:solidFill>
                  <a:srgbClr val="40846F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45D47E9-BC09-066E-C7E6-7FDC02115393}"/>
                  </a:ext>
                </a:extLst>
              </p:cNvPr>
              <p:cNvSpPr txBox="1"/>
              <p:nvPr/>
            </p:nvSpPr>
            <p:spPr>
              <a:xfrm>
                <a:off x="8489603" y="1563309"/>
                <a:ext cx="1390498" cy="24983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1600" b="1">
                    <a:ln>
                      <a:solidFill>
                        <a:srgbClr val="40846F"/>
                      </a:solidFill>
                    </a:ln>
                    <a:solidFill>
                      <a:srgbClr val="40846F"/>
                    </a:solidFill>
                    <a:latin typeface="Lato"/>
                    <a:ea typeface="Lato"/>
                    <a:cs typeface="Lato"/>
                  </a:rPr>
                  <a:t>Study</a:t>
                </a:r>
                <a:endParaRPr lang="en-US" sz="1600" b="1">
                  <a:ln>
                    <a:solidFill>
                      <a:srgbClr val="40846F"/>
                    </a:solidFill>
                  </a:ln>
                  <a:solidFill>
                    <a:srgbClr val="40846F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9A3F58B-BD52-D121-333B-3421D3635289}"/>
                </a:ext>
              </a:extLst>
            </p:cNvPr>
            <p:cNvGrpSpPr/>
            <p:nvPr/>
          </p:nvGrpSpPr>
          <p:grpSpPr>
            <a:xfrm>
              <a:off x="8521124" y="4017069"/>
              <a:ext cx="2744896" cy="1132785"/>
              <a:chOff x="8481815" y="1549641"/>
              <a:chExt cx="2744896" cy="1132785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38E8E866-DFE3-BEBC-D5EA-CDA017B0A6ED}"/>
                  </a:ext>
                </a:extLst>
              </p:cNvPr>
              <p:cNvSpPr/>
              <p:nvPr/>
            </p:nvSpPr>
            <p:spPr>
              <a:xfrm>
                <a:off x="9852060" y="1920455"/>
                <a:ext cx="1272890" cy="488142"/>
              </a:xfrm>
              <a:prstGeom prst="roundRect">
                <a:avLst/>
              </a:prstGeom>
              <a:solidFill>
                <a:srgbClr val="F2D0A4"/>
              </a:solidFill>
              <a:ln>
                <a:solidFill>
                  <a:srgbClr val="F2D0A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sz="1600">
                    <a:latin typeface="Lato"/>
                    <a:ea typeface="Lato"/>
                    <a:cs typeface="Lato"/>
                  </a:rPr>
                  <a:t>Product</a:t>
                </a:r>
              </a:p>
            </p:txBody>
          </p:sp>
          <p:sp>
            <p:nvSpPr>
              <p:cNvPr id="59" name="Cylinder 58">
                <a:extLst>
                  <a:ext uri="{FF2B5EF4-FFF2-40B4-BE49-F238E27FC236}">
                    <a16:creationId xmlns:a16="http://schemas.microsoft.com/office/drawing/2014/main" id="{E3407F0F-541A-5008-02DC-A1E6A69421FE}"/>
                  </a:ext>
                </a:extLst>
              </p:cNvPr>
              <p:cNvSpPr/>
              <p:nvPr/>
            </p:nvSpPr>
            <p:spPr>
              <a:xfrm>
                <a:off x="8581957" y="1890687"/>
                <a:ext cx="679315" cy="727021"/>
              </a:xfrm>
              <a:prstGeom prst="can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sz="1400">
                    <a:latin typeface="Lato"/>
                    <a:ea typeface="Lato"/>
                    <a:cs typeface="Lato"/>
                  </a:rPr>
                  <a:t>PACS</a:t>
                </a:r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51ABF6A4-82F4-952E-766C-1626442D7B87}"/>
                  </a:ext>
                </a:extLst>
              </p:cNvPr>
              <p:cNvGrpSpPr/>
              <p:nvPr/>
            </p:nvGrpSpPr>
            <p:grpSpPr>
              <a:xfrm>
                <a:off x="9388270" y="2102729"/>
                <a:ext cx="336791" cy="171543"/>
                <a:chOff x="5105400" y="2781300"/>
                <a:chExt cx="2522220" cy="331788"/>
              </a:xfrm>
              <a:solidFill>
                <a:schemeClr val="tx1"/>
              </a:solidFill>
            </p:grpSpPr>
            <p:sp>
              <p:nvSpPr>
                <p:cNvPr id="63" name="Arrow: Right 62">
                  <a:extLst>
                    <a:ext uri="{FF2B5EF4-FFF2-40B4-BE49-F238E27FC236}">
                      <a16:creationId xmlns:a16="http://schemas.microsoft.com/office/drawing/2014/main" id="{E47125E6-60C0-9D29-0A84-DE4D57AE504E}"/>
                    </a:ext>
                  </a:extLst>
                </p:cNvPr>
                <p:cNvSpPr/>
                <p:nvPr/>
              </p:nvSpPr>
              <p:spPr>
                <a:xfrm>
                  <a:off x="5105400" y="2781300"/>
                  <a:ext cx="2522220" cy="14478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Arrow: Right 63">
                  <a:extLst>
                    <a:ext uri="{FF2B5EF4-FFF2-40B4-BE49-F238E27FC236}">
                      <a16:creationId xmlns:a16="http://schemas.microsoft.com/office/drawing/2014/main" id="{365CB3E0-5C66-4765-4CC7-DE131FDCEFE3}"/>
                    </a:ext>
                  </a:extLst>
                </p:cNvPr>
                <p:cNvSpPr/>
                <p:nvPr/>
              </p:nvSpPr>
              <p:spPr>
                <a:xfrm rot="10800000">
                  <a:off x="5105400" y="2968308"/>
                  <a:ext cx="2522220" cy="144780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ED801CB-9C5F-5701-08E4-F0D27B3C78E6}"/>
                  </a:ext>
                </a:extLst>
              </p:cNvPr>
              <p:cNvSpPr/>
              <p:nvPr/>
            </p:nvSpPr>
            <p:spPr>
              <a:xfrm>
                <a:off x="8481815" y="1549641"/>
                <a:ext cx="2744896" cy="1132785"/>
              </a:xfrm>
              <a:prstGeom prst="rect">
                <a:avLst/>
              </a:prstGeom>
              <a:noFill/>
              <a:ln w="38100">
                <a:solidFill>
                  <a:srgbClr val="40846F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6C51B5F-D1D6-61FC-8163-1D97F7433D70}"/>
                  </a:ext>
                </a:extLst>
              </p:cNvPr>
              <p:cNvSpPr txBox="1"/>
              <p:nvPr/>
            </p:nvSpPr>
            <p:spPr>
              <a:xfrm>
                <a:off x="8489603" y="1563309"/>
                <a:ext cx="1390498" cy="24983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1600" b="1">
                    <a:ln>
                      <a:solidFill>
                        <a:srgbClr val="40846F"/>
                      </a:solidFill>
                    </a:ln>
                    <a:solidFill>
                      <a:srgbClr val="40846F"/>
                    </a:solidFill>
                    <a:latin typeface="Lato"/>
                    <a:ea typeface="Lato"/>
                    <a:cs typeface="Lato"/>
                  </a:rPr>
                  <a:t>Study</a:t>
                </a:r>
                <a:endParaRPr lang="en-US" sz="1600" b="1">
                  <a:ln>
                    <a:solidFill>
                      <a:srgbClr val="40846F"/>
                    </a:solidFill>
                  </a:ln>
                  <a:solidFill>
                    <a:srgbClr val="40846F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  <p:sp>
        <p:nvSpPr>
          <p:cNvPr id="67" name="Arrow: Right 14">
            <a:extLst>
              <a:ext uri="{FF2B5EF4-FFF2-40B4-BE49-F238E27FC236}">
                <a16:creationId xmlns:a16="http://schemas.microsoft.com/office/drawing/2014/main" id="{EED1D165-7E3C-2ADF-F646-3F07D896B1C1}"/>
              </a:ext>
            </a:extLst>
          </p:cNvPr>
          <p:cNvSpPr/>
          <p:nvPr/>
        </p:nvSpPr>
        <p:spPr>
          <a:xfrm rot="660000">
            <a:off x="3048981" y="2589831"/>
            <a:ext cx="5330304" cy="113334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Arrow: Right 14">
            <a:extLst>
              <a:ext uri="{FF2B5EF4-FFF2-40B4-BE49-F238E27FC236}">
                <a16:creationId xmlns:a16="http://schemas.microsoft.com/office/drawing/2014/main" id="{F91F3785-0929-E018-6AE5-C183E61D7100}"/>
              </a:ext>
            </a:extLst>
          </p:cNvPr>
          <p:cNvSpPr/>
          <p:nvPr/>
        </p:nvSpPr>
        <p:spPr>
          <a:xfrm>
            <a:off x="3006648" y="3430450"/>
            <a:ext cx="5330304" cy="113334"/>
          </a:xfrm>
          <a:prstGeom prst="leftRightArrow">
            <a:avLst/>
          </a:prstGeom>
          <a:solidFill>
            <a:srgbClr val="40846F"/>
          </a:solidFill>
          <a:ln>
            <a:solidFill>
              <a:srgbClr val="4084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Arrow: Right 14">
            <a:extLst>
              <a:ext uri="{FF2B5EF4-FFF2-40B4-BE49-F238E27FC236}">
                <a16:creationId xmlns:a16="http://schemas.microsoft.com/office/drawing/2014/main" id="{EE18D47E-2F18-CFE2-76C7-1B463379DA26}"/>
              </a:ext>
            </a:extLst>
          </p:cNvPr>
          <p:cNvSpPr/>
          <p:nvPr/>
        </p:nvSpPr>
        <p:spPr>
          <a:xfrm>
            <a:off x="3006649" y="4361784"/>
            <a:ext cx="5330304" cy="113334"/>
          </a:xfrm>
          <a:prstGeom prst="leftRightArrow">
            <a:avLst/>
          </a:prstGeom>
          <a:solidFill>
            <a:srgbClr val="C03221"/>
          </a:solidFill>
          <a:ln>
            <a:solidFill>
              <a:srgbClr val="C032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Arrow: Right 14">
            <a:extLst>
              <a:ext uri="{FF2B5EF4-FFF2-40B4-BE49-F238E27FC236}">
                <a16:creationId xmlns:a16="http://schemas.microsoft.com/office/drawing/2014/main" id="{B215B749-84DC-D01B-D46C-D24701092646}"/>
              </a:ext>
            </a:extLst>
          </p:cNvPr>
          <p:cNvSpPr/>
          <p:nvPr/>
        </p:nvSpPr>
        <p:spPr>
          <a:xfrm rot="19980000">
            <a:off x="2759768" y="3368580"/>
            <a:ext cx="5844351" cy="125428"/>
          </a:xfrm>
          <a:prstGeom prst="leftRightArrow">
            <a:avLst/>
          </a:prstGeom>
          <a:solidFill>
            <a:srgbClr val="C03221"/>
          </a:solidFill>
          <a:ln>
            <a:solidFill>
              <a:srgbClr val="C032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811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87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A75B85-E4BF-EA6E-3B37-A71D95E57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1636EF1-09AA-3CD1-181C-C10170CD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044" y="2156968"/>
            <a:ext cx="6545413" cy="1655762"/>
          </a:xfrm>
        </p:spPr>
        <p:txBody>
          <a:bodyPr>
            <a:normAutofit/>
          </a:bodyPr>
          <a:lstStyle/>
          <a:p>
            <a:pPr algn="l"/>
            <a:r>
              <a:rPr lang="en-US" sz="6600" b="1">
                <a:solidFill>
                  <a:srgbClr val="FDF8F1"/>
                </a:solidFill>
                <a:latin typeface="Lato"/>
                <a:ea typeface="Lato"/>
                <a:cs typeface="Lato"/>
              </a:rPr>
              <a:t>Demo</a:t>
            </a:r>
            <a:endParaRPr lang="en-US" sz="6600" b="1">
              <a:solidFill>
                <a:srgbClr val="FDF8F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259B1F-4491-8F2D-2E95-565F7E08740B}"/>
              </a:ext>
            </a:extLst>
          </p:cNvPr>
          <p:cNvSpPr/>
          <p:nvPr/>
        </p:nvSpPr>
        <p:spPr>
          <a:xfrm rot="2036804">
            <a:off x="9722282" y="1073595"/>
            <a:ext cx="3987000" cy="7638703"/>
          </a:xfrm>
          <a:prstGeom prst="rect">
            <a:avLst/>
          </a:prstGeom>
          <a:solidFill>
            <a:srgbClr val="FDF8F1"/>
          </a:solidFill>
          <a:ln>
            <a:solidFill>
              <a:srgbClr val="FDF8F1"/>
            </a:solidFill>
          </a:ln>
          <a:effectLst>
            <a:outerShdw blurRad="50800" dist="38100" dir="10800000" sx="101000" sy="101000" algn="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DF8F1"/>
                </a:solidFill>
              </a:ln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D3EB5F-7B61-C034-2CB9-9C01DD24AC82}"/>
              </a:ext>
            </a:extLst>
          </p:cNvPr>
          <p:cNvSpPr/>
          <p:nvPr/>
        </p:nvSpPr>
        <p:spPr>
          <a:xfrm rot="2036804">
            <a:off x="10198500" y="1584595"/>
            <a:ext cx="3987000" cy="7638703"/>
          </a:xfrm>
          <a:prstGeom prst="rect">
            <a:avLst/>
          </a:prstGeom>
          <a:solidFill>
            <a:srgbClr val="40846F"/>
          </a:solidFill>
          <a:ln>
            <a:solidFill>
              <a:srgbClr val="40846F"/>
            </a:solidFill>
          </a:ln>
          <a:effectLst>
            <a:outerShdw blurRad="50800" dist="38100" dir="10800000" sx="101000" sy="101000" algn="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DF8F1"/>
                </a:solidFill>
              </a:ln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9D22A1-0A0A-BD28-E0A6-42A57C81E5FD}"/>
              </a:ext>
            </a:extLst>
          </p:cNvPr>
          <p:cNvSpPr/>
          <p:nvPr/>
        </p:nvSpPr>
        <p:spPr>
          <a:xfrm rot="2036804">
            <a:off x="10864834" y="2037346"/>
            <a:ext cx="3987000" cy="7638703"/>
          </a:xfrm>
          <a:prstGeom prst="rect">
            <a:avLst/>
          </a:prstGeom>
          <a:solidFill>
            <a:srgbClr val="C03221"/>
          </a:solidFill>
          <a:ln>
            <a:solidFill>
              <a:srgbClr val="C03221"/>
            </a:solidFill>
          </a:ln>
          <a:effectLst>
            <a:outerShdw blurRad="50800" dist="38100" dir="8100000" sx="102000" sy="102000" algn="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DF8F1"/>
                </a:solidFill>
              </a:ln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8A2D2D-3986-7C80-6C57-912DF2B0FD6C}"/>
              </a:ext>
            </a:extLst>
          </p:cNvPr>
          <p:cNvSpPr/>
          <p:nvPr/>
        </p:nvSpPr>
        <p:spPr>
          <a:xfrm>
            <a:off x="990044" y="3807507"/>
            <a:ext cx="851913" cy="85519"/>
          </a:xfrm>
          <a:prstGeom prst="rect">
            <a:avLst/>
          </a:prstGeom>
          <a:solidFill>
            <a:srgbClr val="40846F"/>
          </a:solidFill>
          <a:ln>
            <a:solidFill>
              <a:srgbClr val="4084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031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87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A75B85-E4BF-EA6E-3B37-A71D95E57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6">
            <a:extLst>
              <a:ext uri="{FF2B5EF4-FFF2-40B4-BE49-F238E27FC236}">
                <a16:creationId xmlns:a16="http://schemas.microsoft.com/office/drawing/2014/main" id="{5A3B44D9-C3C6-6A66-845B-4F005E516C32}"/>
              </a:ext>
            </a:extLst>
          </p:cNvPr>
          <p:cNvSpPr txBox="1">
            <a:spLocks/>
          </p:cNvSpPr>
          <p:nvPr/>
        </p:nvSpPr>
        <p:spPr>
          <a:xfrm>
            <a:off x="990043" y="4498899"/>
            <a:ext cx="7160615" cy="1108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>
              <a:solidFill>
                <a:srgbClr val="FDF8F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final_demo">
            <a:hlinkClick r:id="" action="ppaction://media"/>
            <a:extLst>
              <a:ext uri="{FF2B5EF4-FFF2-40B4-BE49-F238E27FC236}">
                <a16:creationId xmlns:a16="http://schemas.microsoft.com/office/drawing/2014/main" id="{D561AB25-7E14-E5C3-F47E-ACDDBD34CB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3595" y="240224"/>
            <a:ext cx="11284810" cy="637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43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93AE1D-05F6-7313-A685-5589940A0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C2BEF-660D-D9DB-7F34-B3A7A2573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3615"/>
          </a:xfrm>
        </p:spPr>
        <p:txBody>
          <a:bodyPr/>
          <a:lstStyle/>
          <a:p>
            <a:r>
              <a:rPr lang="en-US">
                <a:latin typeface="Lato"/>
                <a:ea typeface="Lato"/>
                <a:cs typeface="Lato"/>
              </a:rPr>
              <a:t>AWS EKS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003176-8263-EE31-B198-FE88AC88AAFD}"/>
              </a:ext>
            </a:extLst>
          </p:cNvPr>
          <p:cNvSpPr/>
          <p:nvPr/>
        </p:nvSpPr>
        <p:spPr>
          <a:xfrm>
            <a:off x="0" y="6149340"/>
            <a:ext cx="12192000" cy="708660"/>
          </a:xfrm>
          <a:prstGeom prst="rect">
            <a:avLst/>
          </a:prstGeom>
          <a:solidFill>
            <a:srgbClr val="2A4879"/>
          </a:solidFill>
          <a:ln>
            <a:solidFill>
              <a:srgbClr val="2A48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22AD35-575A-AB37-0196-871CD7D972DC}"/>
              </a:ext>
            </a:extLst>
          </p:cNvPr>
          <p:cNvSpPr/>
          <p:nvPr/>
        </p:nvSpPr>
        <p:spPr>
          <a:xfrm>
            <a:off x="685244" y="1305980"/>
            <a:ext cx="851913" cy="85519"/>
          </a:xfrm>
          <a:prstGeom prst="rect">
            <a:avLst/>
          </a:prstGeom>
          <a:solidFill>
            <a:srgbClr val="40846F"/>
          </a:solidFill>
          <a:ln>
            <a:solidFill>
              <a:srgbClr val="4084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EB0ADC6-9061-BC44-1D7E-E33BF8249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21108"/>
            <a:ext cx="4114800" cy="365125"/>
          </a:xfrm>
        </p:spPr>
        <p:txBody>
          <a:bodyPr/>
          <a:lstStyle/>
          <a:p>
            <a:r>
              <a:rPr lang="en-US" sz="1400" err="1">
                <a:ln>
                  <a:solidFill>
                    <a:srgbClr val="FDF8F1"/>
                  </a:solidFill>
                </a:ln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Image</a:t>
            </a:r>
            <a:r>
              <a:rPr lang="en-US" sz="1400" b="1" err="1">
                <a:ln>
                  <a:solidFill>
                    <a:srgbClr val="FDF8F1"/>
                  </a:solidFill>
                </a:ln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Insights</a:t>
            </a:r>
            <a:endParaRPr lang="en-US" sz="1400" b="1">
              <a:ln>
                <a:solidFill>
                  <a:srgbClr val="FDF8F1"/>
                </a:solidFill>
              </a:ln>
              <a:solidFill>
                <a:srgbClr val="FDF8F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8DC29AF-B4A9-2D7C-B95D-A70315114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1108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z="1400" smtClean="0">
                <a:ln>
                  <a:solidFill>
                    <a:srgbClr val="FDF8F1"/>
                  </a:solidFill>
                </a:ln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9</a:t>
            </a:fld>
            <a:endParaRPr lang="en-US" sz="1400">
              <a:ln>
                <a:solidFill>
                  <a:srgbClr val="FDF8F1"/>
                </a:solidFill>
              </a:ln>
              <a:solidFill>
                <a:srgbClr val="FDF8F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7EFECE2-B6CD-3CCF-471F-8FBCBD2192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21108"/>
            <a:ext cx="2743200" cy="365125"/>
          </a:xfrm>
        </p:spPr>
        <p:txBody>
          <a:bodyPr/>
          <a:lstStyle/>
          <a:p>
            <a:fld id="{058FF8DA-C427-4B30-A4FA-AE6D1B541EA6}" type="datetime1">
              <a:rPr lang="en-US" sz="1400" smtClean="0">
                <a:ln>
                  <a:solidFill>
                    <a:srgbClr val="FDF8F1"/>
                  </a:solidFill>
                </a:ln>
                <a:solidFill>
                  <a:srgbClr val="FDF8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5/3/2024</a:t>
            </a:fld>
            <a:endParaRPr lang="en-US" sz="1400">
              <a:ln>
                <a:solidFill>
                  <a:srgbClr val="FDF8F1"/>
                </a:solidFill>
              </a:ln>
              <a:solidFill>
                <a:srgbClr val="FDF8F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D5BBBBA-5D0E-09DA-0A09-5ABCD9E89A8B}"/>
              </a:ext>
            </a:extLst>
          </p:cNvPr>
          <p:cNvGrpSpPr/>
          <p:nvPr/>
        </p:nvGrpSpPr>
        <p:grpSpPr>
          <a:xfrm>
            <a:off x="1030029" y="1635636"/>
            <a:ext cx="2440891" cy="1630044"/>
            <a:chOff x="1196339" y="1706880"/>
            <a:chExt cx="2842259" cy="199464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3A6932D-FE31-21DC-D1D8-4F1ED758D8A3}"/>
                </a:ext>
              </a:extLst>
            </p:cNvPr>
            <p:cNvGrpSpPr/>
            <p:nvPr/>
          </p:nvGrpSpPr>
          <p:grpSpPr>
            <a:xfrm>
              <a:off x="1196339" y="1706880"/>
              <a:ext cx="2842259" cy="1994642"/>
              <a:chOff x="838199" y="2333517"/>
              <a:chExt cx="3200400" cy="2190965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E00F901C-4DEA-10C4-4F6E-E35EC4D343DA}"/>
                  </a:ext>
                </a:extLst>
              </p:cNvPr>
              <p:cNvGrpSpPr/>
              <p:nvPr/>
            </p:nvGrpSpPr>
            <p:grpSpPr>
              <a:xfrm>
                <a:off x="838199" y="2333517"/>
                <a:ext cx="3200400" cy="2190965"/>
                <a:chOff x="838200" y="2289595"/>
                <a:chExt cx="3825240" cy="2190965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7CF58A5-E549-A89A-CADF-84A46F2E3CC9}"/>
                    </a:ext>
                  </a:extLst>
                </p:cNvPr>
                <p:cNvSpPr/>
                <p:nvPr/>
              </p:nvSpPr>
              <p:spPr>
                <a:xfrm>
                  <a:off x="838200" y="2289595"/>
                  <a:ext cx="3825240" cy="2190965"/>
                </a:xfrm>
                <a:prstGeom prst="rect">
                  <a:avLst/>
                </a:prstGeom>
                <a:noFill/>
                <a:ln w="38100">
                  <a:solidFill>
                    <a:srgbClr val="C03221"/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FB601CF-3977-1BC8-EE6A-0B9985033283}"/>
                    </a:ext>
                  </a:extLst>
                </p:cNvPr>
                <p:cNvSpPr txBox="1"/>
                <p:nvPr/>
              </p:nvSpPr>
              <p:spPr>
                <a:xfrm>
                  <a:off x="839758" y="2297101"/>
                  <a:ext cx="1889760" cy="439491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en-US" sz="2000" b="1">
                      <a:solidFill>
                        <a:srgbClr val="C03221"/>
                      </a:solidFill>
                      <a:latin typeface="Lato"/>
                      <a:ea typeface="Lato"/>
                      <a:cs typeface="Lato"/>
                    </a:rPr>
                    <a:t>Hospital</a:t>
                  </a:r>
                </a:p>
              </p:txBody>
            </p:sp>
          </p:grpSp>
          <p:sp>
            <p:nvSpPr>
              <p:cNvPr id="9" name="Cylinder 8">
                <a:extLst>
                  <a:ext uri="{FF2B5EF4-FFF2-40B4-BE49-F238E27FC236}">
                    <a16:creationId xmlns:a16="http://schemas.microsoft.com/office/drawing/2014/main" id="{52DBB415-6AC3-7859-B918-0DDFBC8EB376}"/>
                  </a:ext>
                </a:extLst>
              </p:cNvPr>
              <p:cNvSpPr/>
              <p:nvPr/>
            </p:nvSpPr>
            <p:spPr>
              <a:xfrm>
                <a:off x="2756101" y="2727959"/>
                <a:ext cx="1059180" cy="1402080"/>
              </a:xfrm>
              <a:prstGeom prst="can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>
                    <a:latin typeface="Lato"/>
                    <a:ea typeface="Lato"/>
                    <a:cs typeface="Lato"/>
                  </a:rPr>
                  <a:t>PACS</a:t>
                </a:r>
              </a:p>
            </p:txBody>
          </p:sp>
        </p:grpSp>
        <p:pic>
          <p:nvPicPr>
            <p:cNvPr id="6" name="Graphic 5" descr="Computer with solid fill">
              <a:extLst>
                <a:ext uri="{FF2B5EF4-FFF2-40B4-BE49-F238E27FC236}">
                  <a16:creationId xmlns:a16="http://schemas.microsoft.com/office/drawing/2014/main" id="{BF9695A2-48B8-11F2-9F04-4B9CC5BA5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54604" y="2318643"/>
              <a:ext cx="1023781" cy="1023781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EA2EF2C-E4EB-E3DF-94DB-FF6502562747}"/>
              </a:ext>
            </a:extLst>
          </p:cNvPr>
          <p:cNvGrpSpPr/>
          <p:nvPr/>
        </p:nvGrpSpPr>
        <p:grpSpPr>
          <a:xfrm>
            <a:off x="7237502" y="858979"/>
            <a:ext cx="4126688" cy="3259207"/>
            <a:chOff x="7237502" y="858979"/>
            <a:chExt cx="4126688" cy="3259207"/>
          </a:xfrm>
        </p:grpSpPr>
        <p:sp>
          <p:nvSpPr>
            <p:cNvPr id="33" name="Arrow: Down 32">
              <a:extLst>
                <a:ext uri="{FF2B5EF4-FFF2-40B4-BE49-F238E27FC236}">
                  <a16:creationId xmlns:a16="http://schemas.microsoft.com/office/drawing/2014/main" id="{558ADE7E-695C-1AB0-0423-03EF2932C161}"/>
                </a:ext>
              </a:extLst>
            </p:cNvPr>
            <p:cNvSpPr/>
            <p:nvPr/>
          </p:nvSpPr>
          <p:spPr>
            <a:xfrm rot="5400000">
              <a:off x="8645892" y="2947155"/>
              <a:ext cx="281334" cy="186552"/>
            </a:xfrm>
            <a:prstGeom prst="notchedRightArrow">
              <a:avLst/>
            </a:prstGeom>
            <a:solidFill>
              <a:srgbClr val="40846F"/>
            </a:solidFill>
            <a:ln>
              <a:solidFill>
                <a:srgbClr val="4084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C312622-ACFC-D9D9-67B5-36498F5192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1032" y="2847834"/>
              <a:ext cx="5154" cy="413950"/>
            </a:xfrm>
            <a:prstGeom prst="straightConnector1">
              <a:avLst/>
            </a:prstGeom>
            <a:ln w="57150">
              <a:solidFill>
                <a:srgbClr val="C0322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6D77D506-EF60-2326-4661-BDD68DE3DFC1}"/>
                </a:ext>
              </a:extLst>
            </p:cNvPr>
            <p:cNvSpPr/>
            <p:nvPr/>
          </p:nvSpPr>
          <p:spPr>
            <a:xfrm>
              <a:off x="7354563" y="1978026"/>
              <a:ext cx="734037" cy="934327"/>
            </a:xfrm>
            <a:prstGeom prst="ca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600">
                  <a:latin typeface="Lato"/>
                  <a:ea typeface="Lato"/>
                  <a:cs typeface="Lato"/>
                </a:rPr>
                <a:t>PACS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334AD15-6B00-400A-F4E5-75FDF2DC9D99}"/>
                </a:ext>
              </a:extLst>
            </p:cNvPr>
            <p:cNvCxnSpPr/>
            <p:nvPr/>
          </p:nvCxnSpPr>
          <p:spPr>
            <a:xfrm>
              <a:off x="8118394" y="2438996"/>
              <a:ext cx="498724" cy="8491"/>
            </a:xfrm>
            <a:prstGeom prst="straightConnector1">
              <a:avLst/>
            </a:prstGeom>
            <a:ln w="57150">
              <a:solidFill>
                <a:srgbClr val="40846F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62D1499-CF1B-0CA4-74EB-EBE3482D825B}"/>
                </a:ext>
              </a:extLst>
            </p:cNvPr>
            <p:cNvSpPr/>
            <p:nvPr/>
          </p:nvSpPr>
          <p:spPr>
            <a:xfrm>
              <a:off x="9798464" y="3305668"/>
              <a:ext cx="1469072" cy="668025"/>
            </a:xfrm>
            <a:prstGeom prst="hexagon">
              <a:avLst/>
            </a:prstGeom>
            <a:solidFill>
              <a:srgbClr val="2A4879"/>
            </a:solidFill>
            <a:ln>
              <a:solidFill>
                <a:srgbClr val="2A48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600">
                  <a:latin typeface="Lato"/>
                  <a:ea typeface="Lato"/>
                  <a:cs typeface="Lato"/>
                </a:rPr>
                <a:t>Product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E374A651-6371-F1B4-B2A6-0C61519FAFE8}"/>
                </a:ext>
              </a:extLst>
            </p:cNvPr>
            <p:cNvSpPr/>
            <p:nvPr/>
          </p:nvSpPr>
          <p:spPr>
            <a:xfrm>
              <a:off x="7356388" y="1256346"/>
              <a:ext cx="3905153" cy="4914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latin typeface="Lato"/>
                  <a:ea typeface="Lato"/>
                  <a:cs typeface="Lato"/>
                </a:rPr>
                <a:t>Data PVC</a:t>
              </a:r>
            </a:p>
          </p:txBody>
        </p:sp>
        <p:sp>
          <p:nvSpPr>
            <p:cNvPr id="23" name="Rectangle: Rounded Corners 19">
              <a:extLst>
                <a:ext uri="{FF2B5EF4-FFF2-40B4-BE49-F238E27FC236}">
                  <a16:creationId xmlns:a16="http://schemas.microsoft.com/office/drawing/2014/main" id="{EA7128C1-6E84-32DE-441A-BC8F4CF457CE}"/>
                </a:ext>
              </a:extLst>
            </p:cNvPr>
            <p:cNvSpPr/>
            <p:nvPr/>
          </p:nvSpPr>
          <p:spPr>
            <a:xfrm>
              <a:off x="7477002" y="3229225"/>
              <a:ext cx="1762651" cy="820910"/>
            </a:xfrm>
            <a:prstGeom prst="hexagon">
              <a:avLst/>
            </a:prstGeom>
            <a:solidFill>
              <a:srgbClr val="C03221"/>
            </a:solidFill>
            <a:ln>
              <a:solidFill>
                <a:srgbClr val="C0322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600">
                  <a:latin typeface="Lato"/>
                  <a:ea typeface="Lato"/>
                  <a:cs typeface="Lato"/>
                </a:rPr>
                <a:t>Study Handler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F18A99F-2498-46A2-7EE6-C78F9B797061}"/>
                </a:ext>
              </a:extLst>
            </p:cNvPr>
            <p:cNvSpPr/>
            <p:nvPr/>
          </p:nvSpPr>
          <p:spPr>
            <a:xfrm>
              <a:off x="8624939" y="2040805"/>
              <a:ext cx="1938729" cy="808107"/>
            </a:xfrm>
            <a:prstGeom prst="roundRect">
              <a:avLst/>
            </a:prstGeom>
            <a:solidFill>
              <a:srgbClr val="40846F"/>
            </a:solidFill>
            <a:ln>
              <a:solidFill>
                <a:srgbClr val="4084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latin typeface="Lato"/>
                  <a:ea typeface="Lato"/>
                  <a:cs typeface="Lato"/>
                </a:rPr>
                <a:t>Listening Agent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2C51FD9-818B-4BDD-38B1-C24BFE633CFF}"/>
                </a:ext>
              </a:extLst>
            </p:cNvPr>
            <p:cNvGrpSpPr/>
            <p:nvPr/>
          </p:nvGrpSpPr>
          <p:grpSpPr>
            <a:xfrm>
              <a:off x="7478684" y="1786954"/>
              <a:ext cx="483376" cy="144875"/>
              <a:chOff x="5684717" y="2305371"/>
              <a:chExt cx="531962" cy="161745"/>
            </a:xfrm>
          </p:grpSpPr>
          <p:sp>
            <p:nvSpPr>
              <p:cNvPr id="25" name="Arrow: Up 24">
                <a:extLst>
                  <a:ext uri="{FF2B5EF4-FFF2-40B4-BE49-F238E27FC236}">
                    <a16:creationId xmlns:a16="http://schemas.microsoft.com/office/drawing/2014/main" id="{E7F06186-0E95-AAF2-607E-E68D3B3FA926}"/>
                  </a:ext>
                </a:extLst>
              </p:cNvPr>
              <p:cNvSpPr/>
              <p:nvPr/>
            </p:nvSpPr>
            <p:spPr>
              <a:xfrm>
                <a:off x="5684717" y="2305371"/>
                <a:ext cx="240821" cy="161745"/>
              </a:xfrm>
              <a:prstGeom prst="up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Arrow: Up 26">
                <a:extLst>
                  <a:ext uri="{FF2B5EF4-FFF2-40B4-BE49-F238E27FC236}">
                    <a16:creationId xmlns:a16="http://schemas.microsoft.com/office/drawing/2014/main" id="{6E989022-09E3-6DC1-D267-EB6DC1AC6269}"/>
                  </a:ext>
                </a:extLst>
              </p:cNvPr>
              <p:cNvSpPr/>
              <p:nvPr/>
            </p:nvSpPr>
            <p:spPr>
              <a:xfrm rot="10800000">
                <a:off x="5975858" y="2305371"/>
                <a:ext cx="240821" cy="161745"/>
              </a:xfrm>
              <a:prstGeom prst="up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7D8A301-46DA-8E37-3C46-551BD2620C77}"/>
                </a:ext>
              </a:extLst>
            </p:cNvPr>
            <p:cNvGrpSpPr/>
            <p:nvPr/>
          </p:nvGrpSpPr>
          <p:grpSpPr>
            <a:xfrm>
              <a:off x="10689750" y="1794412"/>
              <a:ext cx="483376" cy="1452458"/>
              <a:chOff x="5684717" y="2305371"/>
              <a:chExt cx="531962" cy="161745"/>
            </a:xfrm>
          </p:grpSpPr>
          <p:sp>
            <p:nvSpPr>
              <p:cNvPr id="30" name="Arrow: Up 29">
                <a:extLst>
                  <a:ext uri="{FF2B5EF4-FFF2-40B4-BE49-F238E27FC236}">
                    <a16:creationId xmlns:a16="http://schemas.microsoft.com/office/drawing/2014/main" id="{19611924-9241-8636-4F4F-3A89627BC983}"/>
                  </a:ext>
                </a:extLst>
              </p:cNvPr>
              <p:cNvSpPr/>
              <p:nvPr/>
            </p:nvSpPr>
            <p:spPr>
              <a:xfrm>
                <a:off x="5684717" y="2305371"/>
                <a:ext cx="240821" cy="161745"/>
              </a:xfrm>
              <a:prstGeom prst="up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Arrow: Up 30">
                <a:extLst>
                  <a:ext uri="{FF2B5EF4-FFF2-40B4-BE49-F238E27FC236}">
                    <a16:creationId xmlns:a16="http://schemas.microsoft.com/office/drawing/2014/main" id="{50780C17-57E6-4F89-F93E-E72B2B801942}"/>
                  </a:ext>
                </a:extLst>
              </p:cNvPr>
              <p:cNvSpPr/>
              <p:nvPr/>
            </p:nvSpPr>
            <p:spPr>
              <a:xfrm rot="10800000">
                <a:off x="5975858" y="2305371"/>
                <a:ext cx="240821" cy="161745"/>
              </a:xfrm>
              <a:prstGeom prst="up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Arrow: Down 33">
              <a:extLst>
                <a:ext uri="{FF2B5EF4-FFF2-40B4-BE49-F238E27FC236}">
                  <a16:creationId xmlns:a16="http://schemas.microsoft.com/office/drawing/2014/main" id="{C055F38B-4832-F9D1-B2FE-EE2D653304AE}"/>
                </a:ext>
              </a:extLst>
            </p:cNvPr>
            <p:cNvSpPr/>
            <p:nvPr/>
          </p:nvSpPr>
          <p:spPr>
            <a:xfrm>
              <a:off x="9294806" y="3549687"/>
              <a:ext cx="455972" cy="180322"/>
            </a:xfrm>
            <a:prstGeom prst="notchedRightArrow">
              <a:avLst/>
            </a:prstGeom>
            <a:solidFill>
              <a:srgbClr val="C03221"/>
            </a:solidFill>
            <a:ln>
              <a:solidFill>
                <a:srgbClr val="C0322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7A0BFCA-A5B0-A897-BDFE-80BDC9C090C3}"/>
                </a:ext>
              </a:extLst>
            </p:cNvPr>
            <p:cNvSpPr/>
            <p:nvPr/>
          </p:nvSpPr>
          <p:spPr>
            <a:xfrm>
              <a:off x="7252900" y="1193244"/>
              <a:ext cx="4111290" cy="2924942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F3EA462-1F0F-8CD3-6351-C96C79960B3C}"/>
                </a:ext>
              </a:extLst>
            </p:cNvPr>
            <p:cNvSpPr txBox="1"/>
            <p:nvPr/>
          </p:nvSpPr>
          <p:spPr>
            <a:xfrm>
              <a:off x="7237502" y="858979"/>
              <a:ext cx="1095722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600" b="1">
                  <a:latin typeface="Lato"/>
                  <a:ea typeface="Lato"/>
                  <a:cs typeface="Lato"/>
                </a:rPr>
                <a:t>Study</a:t>
              </a:r>
              <a:endParaRPr lang="en-US" sz="1600">
                <a:latin typeface="Lato"/>
                <a:ea typeface="Lato"/>
                <a:cs typeface="Lato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EBE876D-AECC-6C6D-5578-6CC29AF0A407}"/>
              </a:ext>
            </a:extLst>
          </p:cNvPr>
          <p:cNvGrpSpPr/>
          <p:nvPr/>
        </p:nvGrpSpPr>
        <p:grpSpPr>
          <a:xfrm>
            <a:off x="5066107" y="767951"/>
            <a:ext cx="6667500" cy="5036345"/>
            <a:chOff x="5066107" y="767951"/>
            <a:chExt cx="6667500" cy="5036345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9805584-A8CF-F7E2-DF5A-DA8DEA2E287D}"/>
                </a:ext>
              </a:extLst>
            </p:cNvPr>
            <p:cNvCxnSpPr>
              <a:cxnSpLocks/>
            </p:cNvCxnSpPr>
            <p:nvPr/>
          </p:nvCxnSpPr>
          <p:spPr>
            <a:xfrm>
              <a:off x="6758702" y="5008364"/>
              <a:ext cx="958781" cy="8491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E16201D-9B2C-EC4C-68B3-64C48B758977}"/>
                </a:ext>
              </a:extLst>
            </p:cNvPr>
            <p:cNvCxnSpPr/>
            <p:nvPr/>
          </p:nvCxnSpPr>
          <p:spPr>
            <a:xfrm>
              <a:off x="9032796" y="5008364"/>
              <a:ext cx="956399" cy="8491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D0AD2B9B-20BA-1002-1FF3-25DAB786E2D4}"/>
                </a:ext>
              </a:extLst>
            </p:cNvPr>
            <p:cNvSpPr/>
            <p:nvPr/>
          </p:nvSpPr>
          <p:spPr>
            <a:xfrm>
              <a:off x="5426273" y="4441031"/>
              <a:ext cx="1368027" cy="1143000"/>
            </a:xfrm>
            <a:prstGeom prst="roundRect">
              <a:avLst/>
            </a:prstGeom>
            <a:solidFill>
              <a:srgbClr val="40846F"/>
            </a:solidFill>
            <a:ln>
              <a:solidFill>
                <a:srgbClr val="4084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latin typeface="Lato"/>
                  <a:ea typeface="Lato"/>
                  <a:cs typeface="Lato"/>
                </a:rPr>
                <a:t>Frontend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786F39D3-6C0F-A88E-C844-7F172BC6B041}"/>
                </a:ext>
              </a:extLst>
            </p:cNvPr>
            <p:cNvSpPr/>
            <p:nvPr/>
          </p:nvSpPr>
          <p:spPr>
            <a:xfrm>
              <a:off x="7709297" y="4441031"/>
              <a:ext cx="1373980" cy="1143000"/>
            </a:xfrm>
            <a:prstGeom prst="roundRect">
              <a:avLst/>
            </a:prstGeom>
            <a:solidFill>
              <a:srgbClr val="C03221"/>
            </a:solidFill>
            <a:ln>
              <a:solidFill>
                <a:srgbClr val="C0322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000">
                  <a:latin typeface="Lato"/>
                  <a:ea typeface="Lato"/>
                  <a:cs typeface="Lato"/>
                </a:rPr>
                <a:t>Backend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F2E3151D-91AB-9ABC-76DF-8154BB5189F0}"/>
                </a:ext>
              </a:extLst>
            </p:cNvPr>
            <p:cNvSpPr/>
            <p:nvPr/>
          </p:nvSpPr>
          <p:spPr>
            <a:xfrm>
              <a:off x="9992321" y="4441030"/>
              <a:ext cx="1373980" cy="1143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000">
                  <a:latin typeface="Lato"/>
                  <a:ea typeface="Lato"/>
                  <a:cs typeface="Lato"/>
                </a:rPr>
                <a:t>Database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09E6A65-2DDD-247F-B21C-863628B00F5A}"/>
                </a:ext>
              </a:extLst>
            </p:cNvPr>
            <p:cNvSpPr/>
            <p:nvPr/>
          </p:nvSpPr>
          <p:spPr>
            <a:xfrm>
              <a:off x="5066107" y="767951"/>
              <a:ext cx="6667500" cy="5036345"/>
            </a:xfrm>
            <a:prstGeom prst="rect">
              <a:avLst/>
            </a:prstGeom>
            <a:noFill/>
            <a:ln w="57150">
              <a:solidFill>
                <a:srgbClr val="2A4879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A2248829-C35F-7FCC-A33D-6FC2CDFF22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07776" y="3821765"/>
              <a:ext cx="5154" cy="640168"/>
            </a:xfrm>
            <a:prstGeom prst="straightConnector1">
              <a:avLst/>
            </a:prstGeom>
            <a:ln w="57150">
              <a:solidFill>
                <a:srgbClr val="C0322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9119112-9E0A-D69B-B9E8-FDC1AF372EBB}"/>
                </a:ext>
              </a:extLst>
            </p:cNvPr>
            <p:cNvSpPr txBox="1"/>
            <p:nvPr/>
          </p:nvSpPr>
          <p:spPr>
            <a:xfrm>
              <a:off x="5185172" y="857250"/>
              <a:ext cx="1821656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3200" b="1">
                  <a:solidFill>
                    <a:srgbClr val="2A4879"/>
                  </a:solidFill>
                  <a:latin typeface="Lato"/>
                  <a:ea typeface="Lato"/>
                  <a:cs typeface="Lato"/>
                </a:rPr>
                <a:t>EKS</a:t>
              </a:r>
            </a:p>
          </p:txBody>
        </p:sp>
      </p:grp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152A1A0-7DE2-4886-6949-E5BEFE382ACC}"/>
              </a:ext>
            </a:extLst>
          </p:cNvPr>
          <p:cNvCxnSpPr>
            <a:cxnSpLocks/>
          </p:cNvCxnSpPr>
          <p:nvPr/>
        </p:nvCxnSpPr>
        <p:spPr>
          <a:xfrm>
            <a:off x="1502091" y="5008364"/>
            <a:ext cx="3790563" cy="8491"/>
          </a:xfrm>
          <a:prstGeom prst="straightConnector1">
            <a:avLst/>
          </a:prstGeom>
          <a:ln w="57150">
            <a:solidFill>
              <a:srgbClr val="40846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AA25DCA-3D46-E585-7F2D-D37EAA1D9286}"/>
              </a:ext>
            </a:extLst>
          </p:cNvPr>
          <p:cNvCxnSpPr>
            <a:cxnSpLocks/>
          </p:cNvCxnSpPr>
          <p:nvPr/>
        </p:nvCxnSpPr>
        <p:spPr>
          <a:xfrm flipH="1">
            <a:off x="1531917" y="2910935"/>
            <a:ext cx="5154" cy="2107016"/>
          </a:xfrm>
          <a:prstGeom prst="straightConnector1">
            <a:avLst/>
          </a:prstGeom>
          <a:ln w="57150">
            <a:solidFill>
              <a:srgbClr val="40846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373BB49-295D-3214-A7CA-4945148F10C8}"/>
              </a:ext>
            </a:extLst>
          </p:cNvPr>
          <p:cNvCxnSpPr>
            <a:cxnSpLocks/>
          </p:cNvCxnSpPr>
          <p:nvPr/>
        </p:nvCxnSpPr>
        <p:spPr>
          <a:xfrm>
            <a:off x="3371372" y="2442567"/>
            <a:ext cx="3931056" cy="8491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128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ImageInsights</vt:lpstr>
      <vt:lpstr>Medical Imaging Products</vt:lpstr>
      <vt:lpstr>Imaging Systems</vt:lpstr>
      <vt:lpstr>Imaging Systems</vt:lpstr>
      <vt:lpstr>Imaging Systems</vt:lpstr>
      <vt:lpstr>Imaging Systems</vt:lpstr>
      <vt:lpstr>Demo</vt:lpstr>
      <vt:lpstr>PowerPoint Presentation</vt:lpstr>
      <vt:lpstr>AWS EKS</vt:lpstr>
      <vt:lpstr>Tech Platforms and Tools</vt:lpstr>
      <vt:lpstr>Project Evolution</vt:lpstr>
      <vt:lpstr>Process and Standards</vt:lpstr>
      <vt:lpstr>Templates</vt:lpstr>
      <vt:lpstr>Communication</vt:lpstr>
      <vt:lpstr>Source Code Management</vt:lpstr>
      <vt:lpstr>Unit Test Coverage</vt:lpstr>
      <vt:lpstr>Documentation</vt:lpstr>
      <vt:lpstr>PowerPoint Presentation</vt:lpstr>
      <vt:lpstr>Strengths and Weaknesses</vt:lpstr>
      <vt:lpstr>Key Takeaways</vt:lpstr>
      <vt:lpstr>Thank you for your time! </vt:lpstr>
      <vt:lpstr>AWS Vocabulary</vt:lpstr>
      <vt:lpstr>Kubernetes Vocabulary</vt:lpstr>
      <vt:lpstr>AWS EKS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2024-04-28T21:39:03Z</dcterms:created>
  <dcterms:modified xsi:type="dcterms:W3CDTF">2024-05-03T15:58:22Z</dcterms:modified>
</cp:coreProperties>
</file>